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B13"/>
    <a:srgbClr val="FFCB2E"/>
    <a:srgbClr val="D4AE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 snapToGrid="0" snapToObjects="1">
      <p:cViewPr>
        <p:scale>
          <a:sx n="140" d="100"/>
          <a:sy n="14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863D-BBE7-A54D-A6C6-6B96CBBB6375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0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Headline Here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No More Than 2 Lines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229429"/>
            <a:ext cx="8229600" cy="268514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Body text here.  Never center bulleted text.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4 – no more!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557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Headline Here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No More Than 2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6286"/>
            <a:ext cx="8229600" cy="333828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Body text here.  Never center bulleted text.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4 – no more!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Bullet text here.  Never center bulleted text.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Item 2 might be a single line of text.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Line 3 might be a bit longer, and could wrap to a second line.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Line 4 should be the last bullet on your slide!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6786"/>
            <a:ext cx="8229600" cy="313871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Major Title Slide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Limit to 2 Lines</a:t>
            </a:r>
            <a:endParaRPr lang="en-US" b="1" dirty="0">
              <a:solidFill>
                <a:srgbClr val="F2AB13"/>
              </a:solidFill>
              <a:latin typeface="Calibri (Headings)"/>
              <a:cs typeface="Calibri (Headings)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6786"/>
            <a:ext cx="8229600" cy="313871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Major Title Slide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3000" dirty="0" smtClean="0">
                <a:solidFill>
                  <a:schemeClr val="bg1"/>
                </a:solidFill>
                <a:latin typeface="Calibri"/>
                <a:cs typeface="Calibri"/>
              </a:rPr>
              <a:t>With a subhead</a:t>
            </a:r>
            <a:endParaRPr lang="en-US" sz="3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6786"/>
            <a:ext cx="8229600" cy="6531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Headline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4143"/>
            <a:ext cx="8229600" cy="232228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Body text here.  Never center bulleted text.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4 – no more!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115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Headline Here No More Than 2 Lines</vt:lpstr>
      <vt:lpstr>Headline Here No More Than 2 Lines</vt:lpstr>
      <vt:lpstr>Slide 4</vt:lpstr>
      <vt:lpstr>Major Title Slide Limit to 2 Lines</vt:lpstr>
      <vt:lpstr>Major Title Slide With a subhead</vt:lpstr>
      <vt:lpstr>Headline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SIU School of Medicine</cp:lastModifiedBy>
  <cp:revision>4</cp:revision>
  <dcterms:created xsi:type="dcterms:W3CDTF">2012-08-13T04:08:41Z</dcterms:created>
  <dcterms:modified xsi:type="dcterms:W3CDTF">2012-08-13T16:34:51Z</dcterms:modified>
</cp:coreProperties>
</file>