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AB13"/>
    <a:srgbClr val="FFCB2E"/>
    <a:srgbClr val="D4AE8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645" autoAdjust="0"/>
  </p:normalViewPr>
  <p:slideViewPr>
    <p:cSldViewPr snapToGrid="0" snapToObjects="1">
      <p:cViewPr>
        <p:scale>
          <a:sx n="140" d="100"/>
          <a:sy n="14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863D-BBE7-A54D-A6C6-6B96CBBB6375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F043-5814-4D4E-BEA5-557A6818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863D-BBE7-A54D-A6C6-6B96CBBB6375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F043-5814-4D4E-BEA5-557A6818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863D-BBE7-A54D-A6C6-6B96CBBB6375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F043-5814-4D4E-BEA5-557A6818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863D-BBE7-A54D-A6C6-6B96CBBB6375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F043-5814-4D4E-BEA5-557A6818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863D-BBE7-A54D-A6C6-6B96CBBB6375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F043-5814-4D4E-BEA5-557A6818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863D-BBE7-A54D-A6C6-6B96CBBB6375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F043-5814-4D4E-BEA5-557A6818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863D-BBE7-A54D-A6C6-6B96CBBB6375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F043-5814-4D4E-BEA5-557A6818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863D-BBE7-A54D-A6C6-6B96CBBB6375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F043-5814-4D4E-BEA5-557A6818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863D-BBE7-A54D-A6C6-6B96CBBB6375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F043-5814-4D4E-BEA5-557A6818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863D-BBE7-A54D-A6C6-6B96CBBB6375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F043-5814-4D4E-BEA5-557A6818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863D-BBE7-A54D-A6C6-6B96CBBB6375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3F043-5814-4D4E-BEA5-557A6818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3863D-BBE7-A54D-A6C6-6B96CBBB6375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3F043-5814-4D4E-BEA5-557A6818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247"/>
            <a:ext cx="9144000" cy="6858001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91407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  <a:t>Headline Here</a:t>
            </a:r>
            <a:br>
              <a:rPr lang="en-US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</a:br>
            <a:r>
              <a:rPr lang="en-US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  <a:t>No More Than 2 Lines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3229429"/>
            <a:ext cx="8229600" cy="268514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Body text here.  Never center bulleted text.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Line 2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Line 3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Line 4 – no more!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-pla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9500"/>
            <a:ext cx="8229600" cy="121557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  <a:t>Headline Here</a:t>
            </a:r>
            <a:br>
              <a:rPr lang="en-US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</a:br>
            <a:r>
              <a:rPr lang="en-US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  <a:t>No More Than 2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76286"/>
            <a:ext cx="8229600" cy="333828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Body text here.  Never center bulleted text.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Line 2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Line 3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Line 4 – no more!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-pla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1144"/>
            <a:ext cx="8229600" cy="475342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Bullet text here.  Never center bulleted text.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Item 2 might be a single line of text.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Line 3 might be a bit longer, and could wrap to a second line.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Line 4 should be the last bullet on your slide!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t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66786"/>
            <a:ext cx="8229600" cy="3138714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  <a:t>Major Title Slide</a:t>
            </a:r>
            <a:br>
              <a:rPr lang="en-US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</a:br>
            <a:r>
              <a:rPr lang="en-US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  <a:t>Limit to 2 Lines</a:t>
            </a:r>
            <a:endParaRPr lang="en-US" b="1" dirty="0">
              <a:solidFill>
                <a:srgbClr val="F2AB13"/>
              </a:solidFill>
              <a:latin typeface="Calibri (Headings)"/>
              <a:cs typeface="Calibri (Headings)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t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66786"/>
            <a:ext cx="8229600" cy="313871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  <a:t>Major Title Slide</a:t>
            </a:r>
            <a:br>
              <a:rPr lang="en-US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</a:br>
            <a:r>
              <a:rPr lang="en-US" sz="3000" dirty="0" smtClean="0">
                <a:solidFill>
                  <a:schemeClr val="bg1"/>
                </a:solidFill>
                <a:latin typeface="Calibri"/>
                <a:cs typeface="Calibri"/>
              </a:rPr>
              <a:t>With a subhead</a:t>
            </a:r>
            <a:endParaRPr lang="en-US" sz="30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t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66786"/>
            <a:ext cx="8229600" cy="65314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  <a:t>Headline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4143"/>
            <a:ext cx="8229600" cy="2322286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Body text here.  Never center bulleted text.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Line 2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Line 3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Line 4 – no more!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115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Headline Here No More Than 2 Lines</vt:lpstr>
      <vt:lpstr>Headline Here No More Than 2 Lines</vt:lpstr>
      <vt:lpstr>Slide 4</vt:lpstr>
      <vt:lpstr>Major Title Slide Limit to 2 Lines</vt:lpstr>
      <vt:lpstr>Major Title Slide With a subhead</vt:lpstr>
      <vt:lpstr>Headline Here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Scott Richardson</dc:creator>
  <cp:lastModifiedBy>SIU School of Medicine</cp:lastModifiedBy>
  <cp:revision>4</cp:revision>
  <dcterms:created xsi:type="dcterms:W3CDTF">2012-08-13T04:08:41Z</dcterms:created>
  <dcterms:modified xsi:type="dcterms:W3CDTF">2012-08-13T16:34:51Z</dcterms:modified>
</cp:coreProperties>
</file>