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67" r:id="rId3"/>
    <p:sldId id="257" r:id="rId4"/>
    <p:sldId id="269" r:id="rId5"/>
    <p:sldId id="270" r:id="rId6"/>
    <p:sldId id="263" r:id="rId7"/>
    <p:sldId id="272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B13"/>
    <a:srgbClr val="FFCB2E"/>
    <a:srgbClr val="D4A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84416" autoAdjust="0"/>
  </p:normalViewPr>
  <p:slideViewPr>
    <p:cSldViewPr snapToGrid="0" snapToObjects="1"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OR%20SIM\pre%20and%20post%20OR%20Sim%20Survey%20Graph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 vs Post OR Student</a:t>
            </a:r>
            <a:r>
              <a:rPr lang="en-US" baseline="0"/>
              <a:t> Evaluation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Pre Comfortable</c:v>
                </c:pt>
                <c:pt idx="1">
                  <c:v>Post Comfortable</c:v>
                </c:pt>
                <c:pt idx="2">
                  <c:v>Pre Involvement</c:v>
                </c:pt>
                <c:pt idx="3">
                  <c:v>Post Involvement</c:v>
                </c:pt>
                <c:pt idx="4">
                  <c:v>Pre Confident</c:v>
                </c:pt>
                <c:pt idx="5">
                  <c:v>Post Confident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7</c:v>
                </c:pt>
                <c:pt idx="1">
                  <c:v>13</c:v>
                </c:pt>
                <c:pt idx="2">
                  <c:v>1</c:v>
                </c:pt>
                <c:pt idx="3">
                  <c:v>16</c:v>
                </c:pt>
                <c:pt idx="4">
                  <c:v>4</c:v>
                </c:pt>
                <c:pt idx="5">
                  <c:v>13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Pre Comfortable</c:v>
                </c:pt>
                <c:pt idx="1">
                  <c:v>Post Comfortable</c:v>
                </c:pt>
                <c:pt idx="2">
                  <c:v>Pre Involvement</c:v>
                </c:pt>
                <c:pt idx="3">
                  <c:v>Post Involvement</c:v>
                </c:pt>
                <c:pt idx="4">
                  <c:v>Pre Confident</c:v>
                </c:pt>
                <c:pt idx="5">
                  <c:v>Post Confident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41</c:v>
                </c:pt>
                <c:pt idx="1">
                  <c:v>52</c:v>
                </c:pt>
                <c:pt idx="2">
                  <c:v>24</c:v>
                </c:pt>
                <c:pt idx="3">
                  <c:v>51</c:v>
                </c:pt>
                <c:pt idx="4">
                  <c:v>30</c:v>
                </c:pt>
                <c:pt idx="5">
                  <c:v>48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Pre Comfortable</c:v>
                </c:pt>
                <c:pt idx="1">
                  <c:v>Post Comfortable</c:v>
                </c:pt>
                <c:pt idx="2">
                  <c:v>Pre Involvement</c:v>
                </c:pt>
                <c:pt idx="3">
                  <c:v>Post Involvement</c:v>
                </c:pt>
                <c:pt idx="4">
                  <c:v>Pre Confident</c:v>
                </c:pt>
                <c:pt idx="5">
                  <c:v>Post Confident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21</c:v>
                </c:pt>
                <c:pt idx="1">
                  <c:v>9</c:v>
                </c:pt>
                <c:pt idx="2">
                  <c:v>33</c:v>
                </c:pt>
                <c:pt idx="3">
                  <c:v>7</c:v>
                </c:pt>
                <c:pt idx="4">
                  <c:v>26</c:v>
                </c:pt>
                <c:pt idx="5">
                  <c:v>13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Pre Comfortable</c:v>
                </c:pt>
                <c:pt idx="1">
                  <c:v>Post Comfortable</c:v>
                </c:pt>
                <c:pt idx="2">
                  <c:v>Pre Involvement</c:v>
                </c:pt>
                <c:pt idx="3">
                  <c:v>Post Involvement</c:v>
                </c:pt>
                <c:pt idx="4">
                  <c:v>Pre Confident</c:v>
                </c:pt>
                <c:pt idx="5">
                  <c:v>Post Confident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13</c:v>
                </c:pt>
                <c:pt idx="1">
                  <c:v>0</c:v>
                </c:pt>
                <c:pt idx="2">
                  <c:v>22</c:v>
                </c:pt>
                <c:pt idx="3">
                  <c:v>0</c:v>
                </c:pt>
                <c:pt idx="4">
                  <c:v>20</c:v>
                </c:pt>
                <c:pt idx="5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Pre Comfortable</c:v>
                </c:pt>
                <c:pt idx="1">
                  <c:v>Post Comfortable</c:v>
                </c:pt>
                <c:pt idx="2">
                  <c:v>Pre Involvement</c:v>
                </c:pt>
                <c:pt idx="3">
                  <c:v>Post Involvement</c:v>
                </c:pt>
                <c:pt idx="4">
                  <c:v>Pre Confident</c:v>
                </c:pt>
                <c:pt idx="5">
                  <c:v>Post Confident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27528256"/>
        <c:axId val="327529824"/>
      </c:barChart>
      <c:catAx>
        <c:axId val="32752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529824"/>
        <c:crosses val="autoZero"/>
        <c:auto val="1"/>
        <c:lblAlgn val="ctr"/>
        <c:lblOffset val="100"/>
        <c:noMultiLvlLbl val="0"/>
      </c:catAx>
      <c:valAx>
        <c:axId val="3275298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327528256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150" baseline="0">
                <a:solidFill>
                  <a:srgbClr val="F2AB13"/>
                </a:solidFill>
                <a:latin typeface="Calibri (Headings)"/>
                <a:ea typeface="+mn-ea"/>
                <a:cs typeface="+mn-cs"/>
              </a:defRPr>
            </a:pPr>
            <a:r>
              <a:rPr lang="en-US"/>
              <a:t>After OR Simulation</a:t>
            </a:r>
          </a:p>
        </c:rich>
      </c:tx>
      <c:layout>
        <c:manualLayout>
          <c:xMode val="edge"/>
          <c:yMode val="edge"/>
          <c:x val="0.339830246913580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150" baseline="0">
              <a:solidFill>
                <a:srgbClr val="F2AB13"/>
              </a:solidFill>
              <a:latin typeface="Calibri (Headings)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046967139044704E-2"/>
          <c:y val="0.15150377939591156"/>
          <c:w val="0.8905406966006667"/>
          <c:h val="0.73237123725744091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327530608"/>
        <c:axId val="327529040"/>
      </c:barChart>
      <c:catAx>
        <c:axId val="32753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F2AB13"/>
                </a:solidFill>
                <a:latin typeface="Calibri (Headings)"/>
                <a:ea typeface="+mn-ea"/>
                <a:cs typeface="+mn-cs"/>
              </a:defRPr>
            </a:pPr>
            <a:endParaRPr lang="en-US"/>
          </a:p>
        </c:txPr>
        <c:crossAx val="327529040"/>
        <c:crosses val="autoZero"/>
        <c:auto val="1"/>
        <c:lblAlgn val="ctr"/>
        <c:lblOffset val="100"/>
        <c:noMultiLvlLbl val="0"/>
      </c:catAx>
      <c:valAx>
        <c:axId val="327529040"/>
        <c:scaling>
          <c:orientation val="minMax"/>
          <c:min val="0"/>
        </c:scaling>
        <c:delete val="0"/>
        <c:axPos val="r"/>
        <c:numFmt formatCode="0%" sourceLinked="0"/>
        <c:majorTickMark val="out"/>
        <c:minorTickMark val="none"/>
        <c:tickLblPos val="low"/>
        <c:spPr>
          <a:noFill/>
          <a:ln>
            <a:noFill/>
          </a:ln>
          <a:effectLst>
            <a:outerShdw blurRad="76200" dir="13500000" sy="23000" kx="1200000" algn="br" rotWithShape="0">
              <a:schemeClr val="accent4">
                <a:lumMod val="60000"/>
                <a:lumOff val="40000"/>
                <a:alpha val="20000"/>
              </a:schemeClr>
            </a:outerShdw>
          </a:effectLst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rgbClr val="F2AB13"/>
                </a:solidFill>
                <a:latin typeface="Calibri (Headings)"/>
                <a:ea typeface="+mn-ea"/>
                <a:cs typeface="+mn-cs"/>
              </a:defRPr>
            </a:pPr>
            <a:endParaRPr lang="en-US"/>
          </a:p>
        </c:txPr>
        <c:crossAx val="327530608"/>
        <c:crosses val="max"/>
        <c:crossBetween val="between"/>
        <c:majorUnit val="20"/>
        <c:dispUnits>
          <c:builtInUnit val="hundre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F2AB13"/>
                    </a:solidFill>
                    <a:latin typeface="Calibri (Headings)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  <a:alpha val="40000"/>
            </a:schemeClr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aseline="0">
          <a:solidFill>
            <a:srgbClr val="F2AB13"/>
          </a:solidFill>
          <a:latin typeface="Calibri (Headings)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2847C-FB5A-4DF1-97B1-9198E5BE94F2}" type="doc">
      <dgm:prSet loTypeId="urn:microsoft.com/office/officeart/2005/8/layout/radial3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F1AB97E-8199-4EBB-9135-EE5A0E0D59CF}">
      <dgm:prSet phldrT="[Text]"/>
      <dgm:spPr>
        <a:xfrm>
          <a:off x="1810730" y="812994"/>
          <a:ext cx="1840855" cy="1840855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Patient</a:t>
          </a:r>
        </a:p>
        <a:p>
          <a:r>
            <a:rPr lang="en-US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Care</a:t>
          </a:r>
        </a:p>
      </dgm:t>
    </dgm:pt>
    <dgm:pt modelId="{1DCEE9A4-C2E7-48CF-8078-4ABFC39B0ABC}" type="parTrans" cxnId="{ABBBB58B-1CC3-497F-AD24-AA207557AF64}">
      <dgm:prSet/>
      <dgm:spPr/>
      <dgm:t>
        <a:bodyPr/>
        <a:lstStyle/>
        <a:p>
          <a:endParaRPr lang="en-US"/>
        </a:p>
      </dgm:t>
    </dgm:pt>
    <dgm:pt modelId="{5E32DE0A-FFEB-4159-81C2-1D298BB919AA}" type="sibTrans" cxnId="{ABBBB58B-1CC3-497F-AD24-AA207557AF64}">
      <dgm:prSet/>
      <dgm:spPr/>
      <dgm:t>
        <a:bodyPr/>
        <a:lstStyle/>
        <a:p>
          <a:endParaRPr lang="en-US"/>
        </a:p>
      </dgm:t>
    </dgm:pt>
    <dgm:pt modelId="{B41A991C-5BE9-4B95-AFB9-CCC978C8CCFC}">
      <dgm:prSet phldrT="[Text]" custT="1"/>
      <dgm:spPr>
        <a:xfrm>
          <a:off x="1993495" y="-99960"/>
          <a:ext cx="1475325" cy="1271671"/>
        </a:xfrm>
        <a:prstGeom prst="ellipse">
          <a:avLst/>
        </a:prstGeom>
        <a:solidFill>
          <a:srgbClr val="FFC000">
            <a:alpha val="50000"/>
            <a:hueOff val="2079139"/>
            <a:satOff val="-9594"/>
            <a:lumOff val="353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sz="20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Gowning/Gloving</a:t>
          </a:r>
        </a:p>
      </dgm:t>
    </dgm:pt>
    <dgm:pt modelId="{2713533F-AA08-4C77-8392-E871E3C4EBA4}" type="parTrans" cxnId="{1991E76D-E0A3-41DA-A0FC-2DDCDA84B46D}">
      <dgm:prSet/>
      <dgm:spPr/>
      <dgm:t>
        <a:bodyPr/>
        <a:lstStyle/>
        <a:p>
          <a:endParaRPr lang="en-US"/>
        </a:p>
      </dgm:t>
    </dgm:pt>
    <dgm:pt modelId="{43EFAD0B-4406-480E-BE09-C2FAC97C0261}" type="sibTrans" cxnId="{1991E76D-E0A3-41DA-A0FC-2DDCDA84B46D}">
      <dgm:prSet/>
      <dgm:spPr/>
      <dgm:t>
        <a:bodyPr/>
        <a:lstStyle/>
        <a:p>
          <a:endParaRPr lang="en-US"/>
        </a:p>
      </dgm:t>
    </dgm:pt>
    <dgm:pt modelId="{FDC541B8-C97B-4464-8340-E4E401E9F7B2}">
      <dgm:prSet phldrT="[Text]" custT="1"/>
      <dgm:spPr>
        <a:xfrm>
          <a:off x="3203771" y="904876"/>
          <a:ext cx="1408843" cy="1183669"/>
        </a:xfrm>
        <a:prstGeom prst="ellipse">
          <a:avLst/>
        </a:prstGeom>
        <a:solidFill>
          <a:srgbClr val="FFC000">
            <a:alpha val="50000"/>
            <a:hueOff val="4158277"/>
            <a:satOff val="-19187"/>
            <a:lumOff val="706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sz="20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Prepping/Draping</a:t>
          </a:r>
        </a:p>
      </dgm:t>
    </dgm:pt>
    <dgm:pt modelId="{59A63F82-8C27-48B0-B738-BB174A5504AA}" type="parTrans" cxnId="{361B2A7B-3694-4B8A-B02E-43398651982C}">
      <dgm:prSet/>
      <dgm:spPr/>
      <dgm:t>
        <a:bodyPr/>
        <a:lstStyle/>
        <a:p>
          <a:endParaRPr lang="en-US"/>
        </a:p>
      </dgm:t>
    </dgm:pt>
    <dgm:pt modelId="{EED236D0-18B8-4B47-864F-E83C7783529F}" type="sibTrans" cxnId="{361B2A7B-3694-4B8A-B02E-43398651982C}">
      <dgm:prSet/>
      <dgm:spPr/>
      <dgm:t>
        <a:bodyPr/>
        <a:lstStyle/>
        <a:p>
          <a:endParaRPr lang="en-US"/>
        </a:p>
      </dgm:t>
    </dgm:pt>
    <dgm:pt modelId="{27CDE45C-9F49-446C-A311-7F3A31205A32}">
      <dgm:prSet phldrT="[Text]" custT="1"/>
      <dgm:spPr>
        <a:xfrm>
          <a:off x="2829003" y="2124077"/>
          <a:ext cx="1212111" cy="1156360"/>
        </a:xfrm>
        <a:prstGeom prst="ellipse">
          <a:avLst/>
        </a:prstGeom>
        <a:solidFill>
          <a:srgbClr val="FFC000">
            <a:alpha val="50000"/>
            <a:hueOff val="6237415"/>
            <a:satOff val="-28781"/>
            <a:lumOff val="1059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Tubes</a:t>
          </a:r>
          <a:r>
            <a:rPr lang="en-US" sz="20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/</a:t>
          </a:r>
        </a:p>
        <a:p>
          <a:r>
            <a:rPr lang="en-US" sz="20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Drains</a:t>
          </a:r>
          <a:endParaRPr lang="en-US" sz="20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E7982891-8C74-4BC4-9610-AC5BC59CFB90}" type="parTrans" cxnId="{78047E35-B168-468B-9F88-D17AEB576BCF}">
      <dgm:prSet/>
      <dgm:spPr/>
      <dgm:t>
        <a:bodyPr/>
        <a:lstStyle/>
        <a:p>
          <a:endParaRPr lang="en-US"/>
        </a:p>
      </dgm:t>
    </dgm:pt>
    <dgm:pt modelId="{02C5CBC9-97E1-435B-91BF-074AB581E136}" type="sibTrans" cxnId="{78047E35-B168-468B-9F88-D17AEB576BCF}">
      <dgm:prSet/>
      <dgm:spPr/>
      <dgm:t>
        <a:bodyPr/>
        <a:lstStyle/>
        <a:p>
          <a:endParaRPr lang="en-US"/>
        </a:p>
      </dgm:t>
    </dgm:pt>
    <dgm:pt modelId="{0FEB3D7E-9D45-45AA-8B95-A8DF65AD651C}">
      <dgm:prSet phldrT="[Text]" custT="1"/>
      <dgm:spPr>
        <a:xfrm>
          <a:off x="1383639" y="2104154"/>
          <a:ext cx="1287236" cy="1196206"/>
        </a:xfrm>
        <a:prstGeom prst="ellipse">
          <a:avLst/>
        </a:prstGeom>
        <a:solidFill>
          <a:srgbClr val="FFC000">
            <a:alpha val="50000"/>
            <a:hueOff val="8316554"/>
            <a:satOff val="-38374"/>
            <a:lumOff val="1412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sz="20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Patient transfer</a:t>
          </a:r>
        </a:p>
      </dgm:t>
    </dgm:pt>
    <dgm:pt modelId="{FC3ADB05-5072-45E6-87AB-0CCB7FC37B8B}" type="parTrans" cxnId="{BCA1E9AB-5156-4B71-9047-1FA02C032929}">
      <dgm:prSet/>
      <dgm:spPr/>
      <dgm:t>
        <a:bodyPr/>
        <a:lstStyle/>
        <a:p>
          <a:endParaRPr lang="en-US"/>
        </a:p>
      </dgm:t>
    </dgm:pt>
    <dgm:pt modelId="{CA600FA1-D558-42E6-9B1F-57291DBF9249}" type="sibTrans" cxnId="{BCA1E9AB-5156-4B71-9047-1FA02C032929}">
      <dgm:prSet/>
      <dgm:spPr/>
      <dgm:t>
        <a:bodyPr/>
        <a:lstStyle/>
        <a:p>
          <a:endParaRPr lang="en-US"/>
        </a:p>
      </dgm:t>
    </dgm:pt>
    <dgm:pt modelId="{DCDA37AD-7738-45AC-8019-440CEC0CE3CE}">
      <dgm:prSet custT="1"/>
      <dgm:spPr>
        <a:xfrm>
          <a:off x="902356" y="828482"/>
          <a:ext cx="1360677" cy="1241187"/>
        </a:xfrm>
        <a:prstGeom prst="ellipse">
          <a:avLst/>
        </a:prstGeom>
        <a:solidFill>
          <a:srgbClr val="FFC000">
            <a:alpha val="50000"/>
            <a:hueOff val="10395692"/>
            <a:satOff val="-47968"/>
            <a:lumOff val="1765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sz="20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Suturing</a:t>
          </a:r>
        </a:p>
      </dgm:t>
    </dgm:pt>
    <dgm:pt modelId="{FB640AF9-2F53-4E49-81FB-FB7BFBFC5E2D}" type="parTrans" cxnId="{710E85AB-E99E-4BCF-8BA0-A4FF12438054}">
      <dgm:prSet/>
      <dgm:spPr/>
      <dgm:t>
        <a:bodyPr/>
        <a:lstStyle/>
        <a:p>
          <a:endParaRPr lang="en-US"/>
        </a:p>
      </dgm:t>
    </dgm:pt>
    <dgm:pt modelId="{9CDC62DD-6875-48FE-80A5-666DAACAF78B}" type="sibTrans" cxnId="{710E85AB-E99E-4BCF-8BA0-A4FF12438054}">
      <dgm:prSet/>
      <dgm:spPr/>
      <dgm:t>
        <a:bodyPr/>
        <a:lstStyle/>
        <a:p>
          <a:endParaRPr lang="en-US"/>
        </a:p>
      </dgm:t>
    </dgm:pt>
    <dgm:pt modelId="{E3F109E1-0376-43B8-9EC5-88FDF5A300CE}" type="pres">
      <dgm:prSet presAssocID="{D842847C-FB5A-4DF1-97B1-9198E5BE94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41D6D8-B001-41A8-8D52-24A1AC96797C}" type="pres">
      <dgm:prSet presAssocID="{D842847C-FB5A-4DF1-97B1-9198E5BE94F2}" presName="radial" presStyleCnt="0">
        <dgm:presLayoutVars>
          <dgm:animLvl val="ctr"/>
        </dgm:presLayoutVars>
      </dgm:prSet>
      <dgm:spPr/>
    </dgm:pt>
    <dgm:pt modelId="{E497C228-6FB4-4A37-B98A-F7E977101A98}" type="pres">
      <dgm:prSet presAssocID="{7F1AB97E-8199-4EBB-9135-EE5A0E0D59CF}" presName="centerShape" presStyleLbl="vennNode1" presStyleIdx="0" presStyleCnt="6"/>
      <dgm:spPr/>
      <dgm:t>
        <a:bodyPr/>
        <a:lstStyle/>
        <a:p>
          <a:endParaRPr lang="en-US"/>
        </a:p>
      </dgm:t>
    </dgm:pt>
    <dgm:pt modelId="{E26864E9-296B-4A1B-AE84-AE0145D47FE1}" type="pres">
      <dgm:prSet presAssocID="{B41A991C-5BE9-4B95-AFB9-CCC978C8CCFC}" presName="node" presStyleLbl="vennNode1" presStyleIdx="1" presStyleCnt="6" custScaleX="160287" custScaleY="1381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485F5E-D224-43A2-A6B8-0302962E536F}" type="pres">
      <dgm:prSet presAssocID="{FDC541B8-C97B-4464-8340-E4E401E9F7B2}" presName="node" presStyleLbl="vennNode1" presStyleIdx="2" presStyleCnt="6" custScaleX="153064" custScaleY="128600" custRadScaleRad="100255" custRadScaleInc="92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41E55-B449-4A78-B51C-53F9C8B9A18F}" type="pres">
      <dgm:prSet presAssocID="{27CDE45C-9F49-446C-A311-7F3A31205A32}" presName="node" presStyleLbl="vennNode1" presStyleIdx="3" presStyleCnt="6" custScaleX="131690" custScaleY="1256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A7B65-A64F-404C-870C-04092606455D}" type="pres">
      <dgm:prSet presAssocID="{0FEB3D7E-9D45-45AA-8B95-A8DF65AD651C}" presName="node" presStyleLbl="vennNode1" presStyleIdx="4" presStyleCnt="6" custScaleX="139852" custScaleY="1299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289DE-65C8-4DDD-97A7-57B9CEDE6503}" type="pres">
      <dgm:prSet presAssocID="{DCDA37AD-7738-45AC-8019-440CEC0CE3CE}" presName="node" presStyleLbl="vennNode1" presStyleIdx="5" presStyleCnt="6" custScaleX="147831" custScaleY="134849" custRadScaleRad="98797" custRadScaleInc="-56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332445-5CA4-4F82-BEDF-9486B51374B6}" type="presOf" srcId="{27CDE45C-9F49-446C-A311-7F3A31205A32}" destId="{DA641E55-B449-4A78-B51C-53F9C8B9A18F}" srcOrd="0" destOrd="0" presId="urn:microsoft.com/office/officeart/2005/8/layout/radial3"/>
    <dgm:cxn modelId="{710E85AB-E99E-4BCF-8BA0-A4FF12438054}" srcId="{7F1AB97E-8199-4EBB-9135-EE5A0E0D59CF}" destId="{DCDA37AD-7738-45AC-8019-440CEC0CE3CE}" srcOrd="4" destOrd="0" parTransId="{FB640AF9-2F53-4E49-81FB-FB7BFBFC5E2D}" sibTransId="{9CDC62DD-6875-48FE-80A5-666DAACAF78B}"/>
    <dgm:cxn modelId="{BCA1E9AB-5156-4B71-9047-1FA02C032929}" srcId="{7F1AB97E-8199-4EBB-9135-EE5A0E0D59CF}" destId="{0FEB3D7E-9D45-45AA-8B95-A8DF65AD651C}" srcOrd="3" destOrd="0" parTransId="{FC3ADB05-5072-45E6-87AB-0CCB7FC37B8B}" sibTransId="{CA600FA1-D558-42E6-9B1F-57291DBF9249}"/>
    <dgm:cxn modelId="{91436D54-91D8-4046-BDFC-7D0B365923D8}" type="presOf" srcId="{7F1AB97E-8199-4EBB-9135-EE5A0E0D59CF}" destId="{E497C228-6FB4-4A37-B98A-F7E977101A98}" srcOrd="0" destOrd="0" presId="urn:microsoft.com/office/officeart/2005/8/layout/radial3"/>
    <dgm:cxn modelId="{8068446A-6DC9-483D-96A1-C6F582F52163}" type="presOf" srcId="{0FEB3D7E-9D45-45AA-8B95-A8DF65AD651C}" destId="{059A7B65-A64F-404C-870C-04092606455D}" srcOrd="0" destOrd="0" presId="urn:microsoft.com/office/officeart/2005/8/layout/radial3"/>
    <dgm:cxn modelId="{361B2A7B-3694-4B8A-B02E-43398651982C}" srcId="{7F1AB97E-8199-4EBB-9135-EE5A0E0D59CF}" destId="{FDC541B8-C97B-4464-8340-E4E401E9F7B2}" srcOrd="1" destOrd="0" parTransId="{59A63F82-8C27-48B0-B738-BB174A5504AA}" sibTransId="{EED236D0-18B8-4B47-864F-E83C7783529F}"/>
    <dgm:cxn modelId="{ABBBB58B-1CC3-497F-AD24-AA207557AF64}" srcId="{D842847C-FB5A-4DF1-97B1-9198E5BE94F2}" destId="{7F1AB97E-8199-4EBB-9135-EE5A0E0D59CF}" srcOrd="0" destOrd="0" parTransId="{1DCEE9A4-C2E7-48CF-8078-4ABFC39B0ABC}" sibTransId="{5E32DE0A-FFEB-4159-81C2-1D298BB919AA}"/>
    <dgm:cxn modelId="{78047E35-B168-468B-9F88-D17AEB576BCF}" srcId="{7F1AB97E-8199-4EBB-9135-EE5A0E0D59CF}" destId="{27CDE45C-9F49-446C-A311-7F3A31205A32}" srcOrd="2" destOrd="0" parTransId="{E7982891-8C74-4BC4-9610-AC5BC59CFB90}" sibTransId="{02C5CBC9-97E1-435B-91BF-074AB581E136}"/>
    <dgm:cxn modelId="{31E14479-F467-43B7-9BE7-7F2C7FBF3EB1}" type="presOf" srcId="{DCDA37AD-7738-45AC-8019-440CEC0CE3CE}" destId="{1DD289DE-65C8-4DDD-97A7-57B9CEDE6503}" srcOrd="0" destOrd="0" presId="urn:microsoft.com/office/officeart/2005/8/layout/radial3"/>
    <dgm:cxn modelId="{6D30329F-D2E1-4EB2-A432-65FE6A60A823}" type="presOf" srcId="{FDC541B8-C97B-4464-8340-E4E401E9F7B2}" destId="{94485F5E-D224-43A2-A6B8-0302962E536F}" srcOrd="0" destOrd="0" presId="urn:microsoft.com/office/officeart/2005/8/layout/radial3"/>
    <dgm:cxn modelId="{1991E76D-E0A3-41DA-A0FC-2DDCDA84B46D}" srcId="{7F1AB97E-8199-4EBB-9135-EE5A0E0D59CF}" destId="{B41A991C-5BE9-4B95-AFB9-CCC978C8CCFC}" srcOrd="0" destOrd="0" parTransId="{2713533F-AA08-4C77-8392-E871E3C4EBA4}" sibTransId="{43EFAD0B-4406-480E-BE09-C2FAC97C0261}"/>
    <dgm:cxn modelId="{EE842166-2296-47E9-91EA-8DB41F579250}" type="presOf" srcId="{D842847C-FB5A-4DF1-97B1-9198E5BE94F2}" destId="{E3F109E1-0376-43B8-9EC5-88FDF5A300CE}" srcOrd="0" destOrd="0" presId="urn:microsoft.com/office/officeart/2005/8/layout/radial3"/>
    <dgm:cxn modelId="{F5466DD7-7C3E-4B0C-9CC0-44708C8FF31C}" type="presOf" srcId="{B41A991C-5BE9-4B95-AFB9-CCC978C8CCFC}" destId="{E26864E9-296B-4A1B-AE84-AE0145D47FE1}" srcOrd="0" destOrd="0" presId="urn:microsoft.com/office/officeart/2005/8/layout/radial3"/>
    <dgm:cxn modelId="{9D527761-18B3-4C16-90B0-C5E7E36DD971}" type="presParOf" srcId="{E3F109E1-0376-43B8-9EC5-88FDF5A300CE}" destId="{4A41D6D8-B001-41A8-8D52-24A1AC96797C}" srcOrd="0" destOrd="0" presId="urn:microsoft.com/office/officeart/2005/8/layout/radial3"/>
    <dgm:cxn modelId="{253D887F-F286-45B1-806A-88B90E3048D6}" type="presParOf" srcId="{4A41D6D8-B001-41A8-8D52-24A1AC96797C}" destId="{E497C228-6FB4-4A37-B98A-F7E977101A98}" srcOrd="0" destOrd="0" presId="urn:microsoft.com/office/officeart/2005/8/layout/radial3"/>
    <dgm:cxn modelId="{25F71FBB-255C-4947-ABD9-846E267A0A39}" type="presParOf" srcId="{4A41D6D8-B001-41A8-8D52-24A1AC96797C}" destId="{E26864E9-296B-4A1B-AE84-AE0145D47FE1}" srcOrd="1" destOrd="0" presId="urn:microsoft.com/office/officeart/2005/8/layout/radial3"/>
    <dgm:cxn modelId="{F6CCC80D-0A96-4497-82F2-D0381ABDCE71}" type="presParOf" srcId="{4A41D6D8-B001-41A8-8D52-24A1AC96797C}" destId="{94485F5E-D224-43A2-A6B8-0302962E536F}" srcOrd="2" destOrd="0" presId="urn:microsoft.com/office/officeart/2005/8/layout/radial3"/>
    <dgm:cxn modelId="{1623588B-EC34-4AE7-9487-8CD6D040F4C9}" type="presParOf" srcId="{4A41D6D8-B001-41A8-8D52-24A1AC96797C}" destId="{DA641E55-B449-4A78-B51C-53F9C8B9A18F}" srcOrd="3" destOrd="0" presId="urn:microsoft.com/office/officeart/2005/8/layout/radial3"/>
    <dgm:cxn modelId="{3C1361FE-4D9F-4DC2-AA24-98823664C8A0}" type="presParOf" srcId="{4A41D6D8-B001-41A8-8D52-24A1AC96797C}" destId="{059A7B65-A64F-404C-870C-04092606455D}" srcOrd="4" destOrd="0" presId="urn:microsoft.com/office/officeart/2005/8/layout/radial3"/>
    <dgm:cxn modelId="{B84B4DD2-AA70-49AD-8F5D-26FAA1681773}" type="presParOf" srcId="{4A41D6D8-B001-41A8-8D52-24A1AC96797C}" destId="{1DD289DE-65C8-4DDD-97A7-57B9CEDE6503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E2AFC3-9F30-4556-AB75-03520295AEE0}" type="doc">
      <dgm:prSet loTypeId="urn:microsoft.com/office/officeart/2005/8/layout/lProcess3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88CBB6C-5B5A-416C-8976-925F918C2093}">
      <dgm:prSet phldrT="[Text]"/>
      <dgm:spPr>
        <a:xfrm>
          <a:off x="3699" y="430363"/>
          <a:ext cx="1898005" cy="759202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Pre-op</a:t>
          </a:r>
        </a:p>
      </dgm:t>
    </dgm:pt>
    <dgm:pt modelId="{014F1AEB-911A-4AF0-9FAB-ED236BD354E6}" type="parTrans" cxnId="{6244A6A5-75E3-4B8D-B4A2-63053EA98882}">
      <dgm:prSet/>
      <dgm:spPr/>
      <dgm:t>
        <a:bodyPr/>
        <a:lstStyle/>
        <a:p>
          <a:endParaRPr lang="en-US"/>
        </a:p>
      </dgm:t>
    </dgm:pt>
    <dgm:pt modelId="{A4B929C6-8ABE-4A05-9014-829B739ECF0C}" type="sibTrans" cxnId="{6244A6A5-75E3-4B8D-B4A2-63053EA98882}">
      <dgm:prSet/>
      <dgm:spPr/>
      <dgm:t>
        <a:bodyPr/>
        <a:lstStyle/>
        <a:p>
          <a:endParaRPr lang="en-US"/>
        </a:p>
      </dgm:t>
    </dgm:pt>
    <dgm:pt modelId="{13050241-DD85-407A-9365-5489444E6F11}">
      <dgm:prSet phldrT="[Text]" custT="1"/>
      <dgm:spPr>
        <a:xfrm>
          <a:off x="1654964" y="494895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Intro</a:t>
          </a:r>
        </a:p>
      </dgm:t>
    </dgm:pt>
    <dgm:pt modelId="{FC343BC5-0306-4378-9628-A5D343B7FC85}" type="parTrans" cxnId="{461A9CC9-9B35-4064-ACF3-F57E71F04BA6}">
      <dgm:prSet/>
      <dgm:spPr/>
      <dgm:t>
        <a:bodyPr/>
        <a:lstStyle/>
        <a:p>
          <a:endParaRPr lang="en-US"/>
        </a:p>
      </dgm:t>
    </dgm:pt>
    <dgm:pt modelId="{41158CAD-6342-45D9-B7A4-2973EC088EBB}" type="sibTrans" cxnId="{461A9CC9-9B35-4064-ACF3-F57E71F04BA6}">
      <dgm:prSet/>
      <dgm:spPr/>
      <dgm:t>
        <a:bodyPr/>
        <a:lstStyle/>
        <a:p>
          <a:endParaRPr lang="en-US"/>
        </a:p>
      </dgm:t>
    </dgm:pt>
    <dgm:pt modelId="{A3773B90-E95D-4406-8FB5-4CE8E29C169B}">
      <dgm:prSet phldrT="[Text]"/>
      <dgm:spPr>
        <a:xfrm>
          <a:off x="3699" y="1295853"/>
          <a:ext cx="1898005" cy="759202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Non-sterile</a:t>
          </a:r>
        </a:p>
      </dgm:t>
    </dgm:pt>
    <dgm:pt modelId="{67B4D844-3409-4977-A917-58D142C41525}" type="parTrans" cxnId="{B7D3ACCA-73DA-4B8B-9731-A80576C02D43}">
      <dgm:prSet/>
      <dgm:spPr/>
      <dgm:t>
        <a:bodyPr/>
        <a:lstStyle/>
        <a:p>
          <a:endParaRPr lang="en-US"/>
        </a:p>
      </dgm:t>
    </dgm:pt>
    <dgm:pt modelId="{BF43ED8E-F98E-44AE-9B89-D77E8C7A4FCD}" type="sibTrans" cxnId="{B7D3ACCA-73DA-4B8B-9731-A80576C02D43}">
      <dgm:prSet/>
      <dgm:spPr/>
      <dgm:t>
        <a:bodyPr/>
        <a:lstStyle/>
        <a:p>
          <a:endParaRPr lang="en-US"/>
        </a:p>
      </dgm:t>
    </dgm:pt>
    <dgm:pt modelId="{22BEE8A8-00EA-45A2-AD4B-0B81E19D82C4}">
      <dgm:prSet phldrT="[Text]" custT="1"/>
      <dgm:spPr>
        <a:xfrm>
          <a:off x="3009760" y="1360385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SCDs</a:t>
          </a:r>
        </a:p>
      </dgm:t>
    </dgm:pt>
    <dgm:pt modelId="{3E7BB2AC-3F20-4254-93AD-82F2AFB18B86}" type="parTrans" cxnId="{303C700C-8DE6-414C-98E1-9DF1D42E3C2B}">
      <dgm:prSet/>
      <dgm:spPr/>
      <dgm:t>
        <a:bodyPr/>
        <a:lstStyle/>
        <a:p>
          <a:endParaRPr lang="en-US"/>
        </a:p>
      </dgm:t>
    </dgm:pt>
    <dgm:pt modelId="{FC0E6A8F-B78B-49E4-A8A1-09DC977D9C5A}" type="sibTrans" cxnId="{303C700C-8DE6-414C-98E1-9DF1D42E3C2B}">
      <dgm:prSet/>
      <dgm:spPr/>
      <dgm:t>
        <a:bodyPr/>
        <a:lstStyle/>
        <a:p>
          <a:endParaRPr lang="en-US"/>
        </a:p>
      </dgm:t>
    </dgm:pt>
    <dgm:pt modelId="{41E98FC0-80D1-41CB-B858-EC470F483CC4}">
      <dgm:prSet phldrT="[Text]"/>
      <dgm:spPr>
        <a:xfrm>
          <a:off x="3699" y="2161344"/>
          <a:ext cx="1898005" cy="759202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Sterile</a:t>
          </a:r>
        </a:p>
      </dgm:t>
    </dgm:pt>
    <dgm:pt modelId="{7F12D263-04C5-49D6-B8CD-56BEA0D5BE26}" type="parTrans" cxnId="{B8B14B21-BF1A-4E30-8D64-B0A93A96382A}">
      <dgm:prSet/>
      <dgm:spPr/>
      <dgm:t>
        <a:bodyPr/>
        <a:lstStyle/>
        <a:p>
          <a:endParaRPr lang="en-US"/>
        </a:p>
      </dgm:t>
    </dgm:pt>
    <dgm:pt modelId="{BEF74977-5484-4073-AD69-5D95A9ED4E4C}" type="sibTrans" cxnId="{B8B14B21-BF1A-4E30-8D64-B0A93A96382A}">
      <dgm:prSet/>
      <dgm:spPr/>
      <dgm:t>
        <a:bodyPr/>
        <a:lstStyle/>
        <a:p>
          <a:endParaRPr lang="en-US"/>
        </a:p>
      </dgm:t>
    </dgm:pt>
    <dgm:pt modelId="{DA6974CD-84E8-452D-AF81-64CD8E5021B9}">
      <dgm:prSet phldrT="[Text]" custT="1"/>
      <dgm:spPr>
        <a:xfrm>
          <a:off x="3009760" y="2225876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Gown/ glove</a:t>
          </a:r>
        </a:p>
      </dgm:t>
    </dgm:pt>
    <dgm:pt modelId="{4D7CF579-86AB-46FD-9CB8-B64F20295CBE}" type="parTrans" cxnId="{2E1B0C80-BDA7-4DC7-8328-364D60029BAD}">
      <dgm:prSet/>
      <dgm:spPr/>
      <dgm:t>
        <a:bodyPr/>
        <a:lstStyle/>
        <a:p>
          <a:endParaRPr lang="en-US"/>
        </a:p>
      </dgm:t>
    </dgm:pt>
    <dgm:pt modelId="{98334552-A3A1-4EE2-9C27-8EDD867B2C50}" type="sibTrans" cxnId="{2E1B0C80-BDA7-4DC7-8328-364D60029BAD}">
      <dgm:prSet/>
      <dgm:spPr/>
      <dgm:t>
        <a:bodyPr/>
        <a:lstStyle/>
        <a:p>
          <a:endParaRPr lang="en-US"/>
        </a:p>
      </dgm:t>
    </dgm:pt>
    <dgm:pt modelId="{2D132D2E-A685-4B2F-9CDB-2220DA53F422}">
      <dgm:prSet phldrT="[Text]" custT="1"/>
      <dgm:spPr>
        <a:xfrm>
          <a:off x="4364556" y="2225876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Prep/ drape</a:t>
          </a:r>
        </a:p>
      </dgm:t>
    </dgm:pt>
    <dgm:pt modelId="{7F9EDFB6-E228-4DBB-A8A6-FD68F2E3012F}" type="parTrans" cxnId="{D8CD8C10-165B-49DC-BC00-632B67254E84}">
      <dgm:prSet/>
      <dgm:spPr/>
      <dgm:t>
        <a:bodyPr/>
        <a:lstStyle/>
        <a:p>
          <a:endParaRPr lang="en-US"/>
        </a:p>
      </dgm:t>
    </dgm:pt>
    <dgm:pt modelId="{DA541354-3852-465D-826D-1BB64FAE5008}" type="sibTrans" cxnId="{D8CD8C10-165B-49DC-BC00-632B67254E84}">
      <dgm:prSet/>
      <dgm:spPr/>
      <dgm:t>
        <a:bodyPr/>
        <a:lstStyle/>
        <a:p>
          <a:endParaRPr lang="en-US"/>
        </a:p>
      </dgm:t>
    </dgm:pt>
    <dgm:pt modelId="{46C06BAE-B494-46D8-A72A-967A962DB437}">
      <dgm:prSet phldrT="[Text]" custT="1"/>
      <dgm:spPr>
        <a:xfrm>
          <a:off x="3009760" y="494895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Verify</a:t>
          </a:r>
        </a:p>
      </dgm:t>
    </dgm:pt>
    <dgm:pt modelId="{306F2504-2A52-467F-B976-8EEC3C6D7378}" type="parTrans" cxnId="{8FDFC31C-4B0E-4769-804D-19EF09230CC8}">
      <dgm:prSet/>
      <dgm:spPr/>
      <dgm:t>
        <a:bodyPr/>
        <a:lstStyle/>
        <a:p>
          <a:endParaRPr lang="en-US"/>
        </a:p>
      </dgm:t>
    </dgm:pt>
    <dgm:pt modelId="{71A25B91-5892-4919-931A-D510D72A12AC}" type="sibTrans" cxnId="{8FDFC31C-4B0E-4769-804D-19EF09230CC8}">
      <dgm:prSet/>
      <dgm:spPr/>
      <dgm:t>
        <a:bodyPr/>
        <a:lstStyle/>
        <a:p>
          <a:endParaRPr lang="en-US"/>
        </a:p>
      </dgm:t>
    </dgm:pt>
    <dgm:pt modelId="{DB06AC54-DF1E-4DBE-B47F-DDB30A10030F}">
      <dgm:prSet phldrT="[Text]" custT="1"/>
      <dgm:spPr>
        <a:xfrm>
          <a:off x="4364556" y="494895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Transfer</a:t>
          </a: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4014CBDB-BEAA-409C-A767-28381B0D7CE7}" type="parTrans" cxnId="{6BB77503-F4D6-4710-8BA2-0293F4AC2A05}">
      <dgm:prSet/>
      <dgm:spPr/>
      <dgm:t>
        <a:bodyPr/>
        <a:lstStyle/>
        <a:p>
          <a:endParaRPr lang="en-US"/>
        </a:p>
      </dgm:t>
    </dgm:pt>
    <dgm:pt modelId="{6F88D421-E2AE-4515-9F98-6D4D591280C8}" type="sibTrans" cxnId="{6BB77503-F4D6-4710-8BA2-0293F4AC2A05}">
      <dgm:prSet/>
      <dgm:spPr/>
      <dgm:t>
        <a:bodyPr/>
        <a:lstStyle/>
        <a:p>
          <a:endParaRPr lang="en-US"/>
        </a:p>
      </dgm:t>
    </dgm:pt>
    <dgm:pt modelId="{10C39904-9F39-4F16-A8FE-1799C679B3DD}">
      <dgm:prSet phldrT="[Text]" custT="1"/>
      <dgm:spPr>
        <a:xfrm>
          <a:off x="4364556" y="1360385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Foley</a:t>
          </a:r>
        </a:p>
      </dgm:t>
    </dgm:pt>
    <dgm:pt modelId="{95F644BE-D82A-4100-99A0-167BEFE8BB68}" type="parTrans" cxnId="{F75F5C06-A48E-45ED-B798-C65513597DD2}">
      <dgm:prSet/>
      <dgm:spPr/>
      <dgm:t>
        <a:bodyPr/>
        <a:lstStyle/>
        <a:p>
          <a:endParaRPr lang="en-US"/>
        </a:p>
      </dgm:t>
    </dgm:pt>
    <dgm:pt modelId="{171EBB25-A48D-41B4-9A1C-8F96342C5D31}" type="sibTrans" cxnId="{F75F5C06-A48E-45ED-B798-C65513597DD2}">
      <dgm:prSet/>
      <dgm:spPr/>
      <dgm:t>
        <a:bodyPr/>
        <a:lstStyle/>
        <a:p>
          <a:endParaRPr lang="en-US"/>
        </a:p>
      </dgm:t>
    </dgm:pt>
    <dgm:pt modelId="{9434C625-19E2-4D3C-8880-8156E5B77901}">
      <dgm:prSet/>
      <dgm:spPr>
        <a:xfrm>
          <a:off x="3699" y="3026834"/>
          <a:ext cx="1898005" cy="759202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Debrief</a:t>
          </a:r>
        </a:p>
      </dgm:t>
    </dgm:pt>
    <dgm:pt modelId="{025E98E1-6E16-436D-8E1C-3033C936AE04}" type="parTrans" cxnId="{F894947C-E6A3-4B4D-AAB6-7DEDA0E2EF25}">
      <dgm:prSet/>
      <dgm:spPr/>
      <dgm:t>
        <a:bodyPr/>
        <a:lstStyle/>
        <a:p>
          <a:endParaRPr lang="en-US"/>
        </a:p>
      </dgm:t>
    </dgm:pt>
    <dgm:pt modelId="{DDA451E0-642F-4E68-B4DD-2261AF391CDB}" type="sibTrans" cxnId="{F894947C-E6A3-4B4D-AAB6-7DEDA0E2EF25}">
      <dgm:prSet/>
      <dgm:spPr/>
      <dgm:t>
        <a:bodyPr/>
        <a:lstStyle/>
        <a:p>
          <a:endParaRPr lang="en-US"/>
        </a:p>
      </dgm:t>
    </dgm:pt>
    <dgm:pt modelId="{36ED5AC7-4A6E-43BB-94B6-B5550D81FBB7}">
      <dgm:prSet custT="1"/>
      <dgm:spPr>
        <a:xfrm>
          <a:off x="1654964" y="3091366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Feedback</a:t>
          </a:r>
        </a:p>
      </dgm:t>
    </dgm:pt>
    <dgm:pt modelId="{67580E25-B24C-49FA-9CB7-0EF0733E90EE}" type="parTrans" cxnId="{2D24B9CC-A5B5-4131-A70F-17C5CE888548}">
      <dgm:prSet/>
      <dgm:spPr/>
      <dgm:t>
        <a:bodyPr/>
        <a:lstStyle/>
        <a:p>
          <a:endParaRPr lang="en-US"/>
        </a:p>
      </dgm:t>
    </dgm:pt>
    <dgm:pt modelId="{494B501E-18A8-4A36-A9D3-7339AE2DFE7D}" type="sibTrans" cxnId="{2D24B9CC-A5B5-4131-A70F-17C5CE888548}">
      <dgm:prSet/>
      <dgm:spPr/>
      <dgm:t>
        <a:bodyPr/>
        <a:lstStyle/>
        <a:p>
          <a:endParaRPr lang="en-US"/>
        </a:p>
      </dgm:t>
    </dgm:pt>
    <dgm:pt modelId="{5A828D93-786E-468B-BA19-8D0CB55E2FE9}">
      <dgm:prSet custT="1"/>
      <dgm:spPr>
        <a:xfrm>
          <a:off x="3009760" y="3091366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Tips/ Pearls</a:t>
          </a:r>
        </a:p>
      </dgm:t>
    </dgm:pt>
    <dgm:pt modelId="{F5E1B4A9-8C5F-4749-90C9-1A7B183C0527}" type="parTrans" cxnId="{B81ADFDA-2F37-4FF8-B51E-8A7240913319}">
      <dgm:prSet/>
      <dgm:spPr/>
      <dgm:t>
        <a:bodyPr/>
        <a:lstStyle/>
        <a:p>
          <a:endParaRPr lang="en-US"/>
        </a:p>
      </dgm:t>
    </dgm:pt>
    <dgm:pt modelId="{66EFEE1C-576E-49FE-B303-0D9A7A8486AB}" type="sibTrans" cxnId="{B81ADFDA-2F37-4FF8-B51E-8A7240913319}">
      <dgm:prSet/>
      <dgm:spPr/>
      <dgm:t>
        <a:bodyPr/>
        <a:lstStyle/>
        <a:p>
          <a:endParaRPr lang="en-US"/>
        </a:p>
      </dgm:t>
    </dgm:pt>
    <dgm:pt modelId="{DC4011E1-169F-4E9A-8DAA-8BC003C1100A}">
      <dgm:prSet phldrT="[Text]" custT="1"/>
      <dgm:spPr>
        <a:xfrm>
          <a:off x="1654964" y="2225876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Scrub</a:t>
          </a:r>
        </a:p>
      </dgm:t>
    </dgm:pt>
    <dgm:pt modelId="{4E983977-EB84-4AEE-A007-E73CB2595866}" type="parTrans" cxnId="{2BDC93BB-9F22-4736-AC91-0C2236930CA7}">
      <dgm:prSet/>
      <dgm:spPr/>
      <dgm:t>
        <a:bodyPr/>
        <a:lstStyle/>
        <a:p>
          <a:endParaRPr lang="en-US"/>
        </a:p>
      </dgm:t>
    </dgm:pt>
    <dgm:pt modelId="{D17207D4-2656-4945-BB5E-737F60EB86B8}" type="sibTrans" cxnId="{2BDC93BB-9F22-4736-AC91-0C2236930CA7}">
      <dgm:prSet/>
      <dgm:spPr/>
      <dgm:t>
        <a:bodyPr/>
        <a:lstStyle/>
        <a:p>
          <a:endParaRPr lang="en-US"/>
        </a:p>
      </dgm:t>
    </dgm:pt>
    <dgm:pt modelId="{21A12430-9E0E-49BE-A74A-D5B008257EAD}">
      <dgm:prSet phldrT="[Text]" custT="1"/>
      <dgm:spPr>
        <a:xfrm>
          <a:off x="1654964" y="1360385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Transfer</a:t>
          </a:r>
        </a:p>
      </dgm:t>
    </dgm:pt>
    <dgm:pt modelId="{AFC429DC-D1A2-4688-9E19-643411AC40AD}" type="parTrans" cxnId="{45743777-71D8-47F1-837D-9E0C6BCD61A7}">
      <dgm:prSet/>
      <dgm:spPr/>
      <dgm:t>
        <a:bodyPr/>
        <a:lstStyle/>
        <a:p>
          <a:endParaRPr lang="en-US"/>
        </a:p>
      </dgm:t>
    </dgm:pt>
    <dgm:pt modelId="{36401EF7-B1EC-4A12-8CC0-20D2601064A7}" type="sibTrans" cxnId="{45743777-71D8-47F1-837D-9E0C6BCD61A7}">
      <dgm:prSet/>
      <dgm:spPr/>
      <dgm:t>
        <a:bodyPr/>
        <a:lstStyle/>
        <a:p>
          <a:endParaRPr lang="en-US"/>
        </a:p>
      </dgm:t>
    </dgm:pt>
    <dgm:pt modelId="{2671029F-3E0B-4C3C-A959-827BE7E4D121}">
      <dgm:prSet custT="1"/>
      <dgm:spPr>
        <a:xfrm>
          <a:off x="4364556" y="3091366"/>
          <a:ext cx="1575344" cy="630137"/>
        </a:xfrm>
        <a:prstGeom prst="chevron">
          <a:avLst/>
        </a:prstGeom>
        <a:solidFill>
          <a:srgbClr val="FFC000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Q &amp; A</a:t>
          </a:r>
        </a:p>
      </dgm:t>
    </dgm:pt>
    <dgm:pt modelId="{AEB9B268-C541-484F-A2AF-2DB565328789}" type="parTrans" cxnId="{47871275-E1DE-4A7D-BFAD-1A9A5998250B}">
      <dgm:prSet/>
      <dgm:spPr/>
      <dgm:t>
        <a:bodyPr/>
        <a:lstStyle/>
        <a:p>
          <a:endParaRPr lang="en-US"/>
        </a:p>
      </dgm:t>
    </dgm:pt>
    <dgm:pt modelId="{F3FE9E81-4201-4EA3-B9A3-856BCAF67997}" type="sibTrans" cxnId="{47871275-E1DE-4A7D-BFAD-1A9A5998250B}">
      <dgm:prSet/>
      <dgm:spPr/>
      <dgm:t>
        <a:bodyPr/>
        <a:lstStyle/>
        <a:p>
          <a:endParaRPr lang="en-US"/>
        </a:p>
      </dgm:t>
    </dgm:pt>
    <dgm:pt modelId="{A98DCF01-AE81-4E9D-93C9-CF6637940494}" type="pres">
      <dgm:prSet presAssocID="{6DE2AFC3-9F30-4556-AB75-03520295AEE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F844A4E-EE11-4E22-B75E-38735BE03126}" type="pres">
      <dgm:prSet presAssocID="{288CBB6C-5B5A-416C-8976-925F918C2093}" presName="horFlow" presStyleCnt="0"/>
      <dgm:spPr/>
    </dgm:pt>
    <dgm:pt modelId="{F7832E3C-D5A6-41C6-A7D2-7FD8FAC2FEE5}" type="pres">
      <dgm:prSet presAssocID="{288CBB6C-5B5A-416C-8976-925F918C2093}" presName="bigChev" presStyleLbl="node1" presStyleIdx="0" presStyleCnt="4"/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3EC8605C-12CF-4A1D-B208-355607B0FD48}" type="pres">
      <dgm:prSet presAssocID="{FC343BC5-0306-4378-9628-A5D343B7FC85}" presName="parTrans" presStyleCnt="0"/>
      <dgm:spPr/>
    </dgm:pt>
    <dgm:pt modelId="{37F7E0B4-D713-4617-8EFF-453CE9CA74BD}" type="pres">
      <dgm:prSet presAssocID="{13050241-DD85-407A-9365-5489444E6F11}" presName="node" presStyleLbl="alignAccFollowNode1" presStyleIdx="0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BB8F4801-3E21-4A4B-B629-224C9B79733B}" type="pres">
      <dgm:prSet presAssocID="{41158CAD-6342-45D9-B7A4-2973EC088EBB}" presName="sibTrans" presStyleCnt="0"/>
      <dgm:spPr/>
    </dgm:pt>
    <dgm:pt modelId="{229DA3FE-3167-40CC-90B8-67C3244C1026}" type="pres">
      <dgm:prSet presAssocID="{46C06BAE-B494-46D8-A72A-967A962DB437}" presName="node" presStyleLbl="alignAccFollowNode1" presStyleIdx="1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E7563C7D-F6F7-4C74-9097-5392074494C0}" type="pres">
      <dgm:prSet presAssocID="{71A25B91-5892-4919-931A-D510D72A12AC}" presName="sibTrans" presStyleCnt="0"/>
      <dgm:spPr/>
    </dgm:pt>
    <dgm:pt modelId="{E043ADCD-73F3-49A7-8B69-0E25E0C6B7FC}" type="pres">
      <dgm:prSet presAssocID="{DB06AC54-DF1E-4DBE-B47F-DDB30A10030F}" presName="node" presStyleLbl="alignAccFollowNode1" presStyleIdx="2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BC4FBB20-1982-46F2-8D57-DB1096052F65}" type="pres">
      <dgm:prSet presAssocID="{288CBB6C-5B5A-416C-8976-925F918C2093}" presName="vSp" presStyleCnt="0"/>
      <dgm:spPr/>
    </dgm:pt>
    <dgm:pt modelId="{1C602781-C1B8-40D0-8711-501366E27182}" type="pres">
      <dgm:prSet presAssocID="{A3773B90-E95D-4406-8FB5-4CE8E29C169B}" presName="horFlow" presStyleCnt="0"/>
      <dgm:spPr/>
    </dgm:pt>
    <dgm:pt modelId="{EB2AF2A9-0CB8-49A7-B655-DED91BB404A8}" type="pres">
      <dgm:prSet presAssocID="{A3773B90-E95D-4406-8FB5-4CE8E29C169B}" presName="bigChev" presStyleLbl="node1" presStyleIdx="1" presStyleCnt="4"/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AFA352A6-F1C4-4FF4-8B23-B8FC52D1C849}" type="pres">
      <dgm:prSet presAssocID="{AFC429DC-D1A2-4688-9E19-643411AC40AD}" presName="parTrans" presStyleCnt="0"/>
      <dgm:spPr/>
    </dgm:pt>
    <dgm:pt modelId="{9319DF21-5D26-4BE3-937E-E42D55117143}" type="pres">
      <dgm:prSet presAssocID="{21A12430-9E0E-49BE-A74A-D5B008257EAD}" presName="node" presStyleLbl="alignAccFollowNode1" presStyleIdx="3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8DF350F8-0A7C-4AE7-9337-3B48D3B87918}" type="pres">
      <dgm:prSet presAssocID="{36401EF7-B1EC-4A12-8CC0-20D2601064A7}" presName="sibTrans" presStyleCnt="0"/>
      <dgm:spPr/>
    </dgm:pt>
    <dgm:pt modelId="{59F19F53-ADED-489F-A34B-D19094076E5C}" type="pres">
      <dgm:prSet presAssocID="{22BEE8A8-00EA-45A2-AD4B-0B81E19D82C4}" presName="node" presStyleLbl="alignAccFollowNode1" presStyleIdx="4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DA5EA859-4C87-4949-B253-6DFEAD0F7562}" type="pres">
      <dgm:prSet presAssocID="{FC0E6A8F-B78B-49E4-A8A1-09DC977D9C5A}" presName="sibTrans" presStyleCnt="0"/>
      <dgm:spPr/>
    </dgm:pt>
    <dgm:pt modelId="{0784825A-010B-4712-B650-D3EBC64D9BA5}" type="pres">
      <dgm:prSet presAssocID="{10C39904-9F39-4F16-A8FE-1799C679B3DD}" presName="node" presStyleLbl="alignAccFollowNode1" presStyleIdx="5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C4DCA205-F5CC-46E0-A7FD-591D5F55B296}" type="pres">
      <dgm:prSet presAssocID="{A3773B90-E95D-4406-8FB5-4CE8E29C169B}" presName="vSp" presStyleCnt="0"/>
      <dgm:spPr/>
    </dgm:pt>
    <dgm:pt modelId="{A3390FD6-192E-4FF8-AC4B-BBACA7E83634}" type="pres">
      <dgm:prSet presAssocID="{41E98FC0-80D1-41CB-B858-EC470F483CC4}" presName="horFlow" presStyleCnt="0"/>
      <dgm:spPr/>
    </dgm:pt>
    <dgm:pt modelId="{8A8EC157-B5FC-4809-982D-F777F3396DE1}" type="pres">
      <dgm:prSet presAssocID="{41E98FC0-80D1-41CB-B858-EC470F483CC4}" presName="bigChev" presStyleLbl="node1" presStyleIdx="2" presStyleCnt="4"/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0C8BE963-7970-491D-B3FC-19477EAB676D}" type="pres">
      <dgm:prSet presAssocID="{4E983977-EB84-4AEE-A007-E73CB2595866}" presName="parTrans" presStyleCnt="0"/>
      <dgm:spPr/>
    </dgm:pt>
    <dgm:pt modelId="{31710044-2BFB-448F-BC8E-35AD1B31EBBA}" type="pres">
      <dgm:prSet presAssocID="{DC4011E1-169F-4E9A-8DAA-8BC003C1100A}" presName="node" presStyleLbl="alignAccFollowNode1" presStyleIdx="6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090A9B3A-94F4-48C5-964B-C5EF649EBF4F}" type="pres">
      <dgm:prSet presAssocID="{D17207D4-2656-4945-BB5E-737F60EB86B8}" presName="sibTrans" presStyleCnt="0"/>
      <dgm:spPr/>
    </dgm:pt>
    <dgm:pt modelId="{8396C353-0420-4B2E-A1F9-198208CB02F3}" type="pres">
      <dgm:prSet presAssocID="{DA6974CD-84E8-452D-AF81-64CD8E5021B9}" presName="node" presStyleLbl="alignAccFollowNode1" presStyleIdx="7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4C643598-4A4A-4C56-85F7-5DBE7CB7F962}" type="pres">
      <dgm:prSet presAssocID="{98334552-A3A1-4EE2-9C27-8EDD867B2C50}" presName="sibTrans" presStyleCnt="0"/>
      <dgm:spPr/>
    </dgm:pt>
    <dgm:pt modelId="{FE9E59B4-0E10-4E99-8237-5D51BE5096A9}" type="pres">
      <dgm:prSet presAssocID="{2D132D2E-A685-4B2F-9CDB-2220DA53F422}" presName="node" presStyleLbl="alignAccFollowNode1" presStyleIdx="8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5E629756-E109-4E4F-886B-7B95A1C31AD3}" type="pres">
      <dgm:prSet presAssocID="{41E98FC0-80D1-41CB-B858-EC470F483CC4}" presName="vSp" presStyleCnt="0"/>
      <dgm:spPr/>
    </dgm:pt>
    <dgm:pt modelId="{AEFC1D54-8E4A-4FDB-A1E1-DA29A9682C38}" type="pres">
      <dgm:prSet presAssocID="{9434C625-19E2-4D3C-8880-8156E5B77901}" presName="horFlow" presStyleCnt="0"/>
      <dgm:spPr/>
    </dgm:pt>
    <dgm:pt modelId="{10C18050-40E9-4241-A778-1EA11148256C}" type="pres">
      <dgm:prSet presAssocID="{9434C625-19E2-4D3C-8880-8156E5B77901}" presName="bigChev" presStyleLbl="node1" presStyleIdx="3" presStyleCnt="4"/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F7E2D5A9-48E7-443E-BFC0-99D7539D64FC}" type="pres">
      <dgm:prSet presAssocID="{67580E25-B24C-49FA-9CB7-0EF0733E90EE}" presName="parTrans" presStyleCnt="0"/>
      <dgm:spPr/>
    </dgm:pt>
    <dgm:pt modelId="{6ED666B3-2648-450D-9E99-295227F6978F}" type="pres">
      <dgm:prSet presAssocID="{36ED5AC7-4A6E-43BB-94B6-B5550D81FBB7}" presName="node" presStyleLbl="alignAccFollowNode1" presStyleIdx="9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11311373-821B-49F9-9DFA-9CC0FF621F1A}" type="pres">
      <dgm:prSet presAssocID="{494B501E-18A8-4A36-A9D3-7339AE2DFE7D}" presName="sibTrans" presStyleCnt="0"/>
      <dgm:spPr/>
    </dgm:pt>
    <dgm:pt modelId="{904AD1C0-152C-41DF-A2BA-5CD74C878258}" type="pres">
      <dgm:prSet presAssocID="{5A828D93-786E-468B-BA19-8D0CB55E2FE9}" presName="node" presStyleLbl="alignAccFollowNode1" presStyleIdx="10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2A3D9167-AA93-46AC-9037-23437B637EEB}" type="pres">
      <dgm:prSet presAssocID="{66EFEE1C-576E-49FE-B303-0D9A7A8486AB}" presName="sibTrans" presStyleCnt="0"/>
      <dgm:spPr/>
    </dgm:pt>
    <dgm:pt modelId="{D0747D38-435F-44CE-956C-B0D2E63351E1}" type="pres">
      <dgm:prSet presAssocID="{2671029F-3E0B-4C3C-A959-827BE7E4D121}" presName="node" presStyleLbl="alignAccFollowNode1" presStyleIdx="11" presStyleCnt="1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2F7C8582-957D-492B-AB59-F3F6915C2ECC}" type="presOf" srcId="{10C39904-9F39-4F16-A8FE-1799C679B3DD}" destId="{0784825A-010B-4712-B650-D3EBC64D9BA5}" srcOrd="0" destOrd="0" presId="urn:microsoft.com/office/officeart/2005/8/layout/lProcess3"/>
    <dgm:cxn modelId="{B2750FDE-C4A8-4D83-A49D-E2F8BF3F724E}" type="presOf" srcId="{21A12430-9E0E-49BE-A74A-D5B008257EAD}" destId="{9319DF21-5D26-4BE3-937E-E42D55117143}" srcOrd="0" destOrd="0" presId="urn:microsoft.com/office/officeart/2005/8/layout/lProcess3"/>
    <dgm:cxn modelId="{0AD95B4F-72F4-440F-8995-815B5307A087}" type="presOf" srcId="{2D132D2E-A685-4B2F-9CDB-2220DA53F422}" destId="{FE9E59B4-0E10-4E99-8237-5D51BE5096A9}" srcOrd="0" destOrd="0" presId="urn:microsoft.com/office/officeart/2005/8/layout/lProcess3"/>
    <dgm:cxn modelId="{62982D81-8B3A-4D6D-AE72-430D6FE5C545}" type="presOf" srcId="{DC4011E1-169F-4E9A-8DAA-8BC003C1100A}" destId="{31710044-2BFB-448F-BC8E-35AD1B31EBBA}" srcOrd="0" destOrd="0" presId="urn:microsoft.com/office/officeart/2005/8/layout/lProcess3"/>
    <dgm:cxn modelId="{2BDC93BB-9F22-4736-AC91-0C2236930CA7}" srcId="{41E98FC0-80D1-41CB-B858-EC470F483CC4}" destId="{DC4011E1-169F-4E9A-8DAA-8BC003C1100A}" srcOrd="0" destOrd="0" parTransId="{4E983977-EB84-4AEE-A007-E73CB2595866}" sibTransId="{D17207D4-2656-4945-BB5E-737F60EB86B8}"/>
    <dgm:cxn modelId="{6244A6A5-75E3-4B8D-B4A2-63053EA98882}" srcId="{6DE2AFC3-9F30-4556-AB75-03520295AEE0}" destId="{288CBB6C-5B5A-416C-8976-925F918C2093}" srcOrd="0" destOrd="0" parTransId="{014F1AEB-911A-4AF0-9FAB-ED236BD354E6}" sibTransId="{A4B929C6-8ABE-4A05-9014-829B739ECF0C}"/>
    <dgm:cxn modelId="{889FABBA-49D8-4BC9-AE76-9F336FAED536}" type="presOf" srcId="{5A828D93-786E-468B-BA19-8D0CB55E2FE9}" destId="{904AD1C0-152C-41DF-A2BA-5CD74C878258}" srcOrd="0" destOrd="0" presId="urn:microsoft.com/office/officeart/2005/8/layout/lProcess3"/>
    <dgm:cxn modelId="{F894947C-E6A3-4B4D-AAB6-7DEDA0E2EF25}" srcId="{6DE2AFC3-9F30-4556-AB75-03520295AEE0}" destId="{9434C625-19E2-4D3C-8880-8156E5B77901}" srcOrd="3" destOrd="0" parTransId="{025E98E1-6E16-436D-8E1C-3033C936AE04}" sibTransId="{DDA451E0-642F-4E68-B4DD-2261AF391CDB}"/>
    <dgm:cxn modelId="{B7D3ACCA-73DA-4B8B-9731-A80576C02D43}" srcId="{6DE2AFC3-9F30-4556-AB75-03520295AEE0}" destId="{A3773B90-E95D-4406-8FB5-4CE8E29C169B}" srcOrd="1" destOrd="0" parTransId="{67B4D844-3409-4977-A917-58D142C41525}" sibTransId="{BF43ED8E-F98E-44AE-9B89-D77E8C7A4FCD}"/>
    <dgm:cxn modelId="{EFB65DD6-2DFF-4FC7-90DB-5F76F97C2439}" type="presOf" srcId="{22BEE8A8-00EA-45A2-AD4B-0B81E19D82C4}" destId="{59F19F53-ADED-489F-A34B-D19094076E5C}" srcOrd="0" destOrd="0" presId="urn:microsoft.com/office/officeart/2005/8/layout/lProcess3"/>
    <dgm:cxn modelId="{F4FEB95F-C0E3-4DE2-B15C-8EACDD624305}" type="presOf" srcId="{A3773B90-E95D-4406-8FB5-4CE8E29C169B}" destId="{EB2AF2A9-0CB8-49A7-B655-DED91BB404A8}" srcOrd="0" destOrd="0" presId="urn:microsoft.com/office/officeart/2005/8/layout/lProcess3"/>
    <dgm:cxn modelId="{38C56BAB-1B7F-41BD-BD4E-29395996F000}" type="presOf" srcId="{2671029F-3E0B-4C3C-A959-827BE7E4D121}" destId="{D0747D38-435F-44CE-956C-B0D2E63351E1}" srcOrd="0" destOrd="0" presId="urn:microsoft.com/office/officeart/2005/8/layout/lProcess3"/>
    <dgm:cxn modelId="{62F985C9-4ACD-4603-8FFB-0FA986063CB5}" type="presOf" srcId="{DA6974CD-84E8-452D-AF81-64CD8E5021B9}" destId="{8396C353-0420-4B2E-A1F9-198208CB02F3}" srcOrd="0" destOrd="0" presId="urn:microsoft.com/office/officeart/2005/8/layout/lProcess3"/>
    <dgm:cxn modelId="{B8B14B21-BF1A-4E30-8D64-B0A93A96382A}" srcId="{6DE2AFC3-9F30-4556-AB75-03520295AEE0}" destId="{41E98FC0-80D1-41CB-B858-EC470F483CC4}" srcOrd="2" destOrd="0" parTransId="{7F12D263-04C5-49D6-B8CD-56BEA0D5BE26}" sibTransId="{BEF74977-5484-4073-AD69-5D95A9ED4E4C}"/>
    <dgm:cxn modelId="{45743777-71D8-47F1-837D-9E0C6BCD61A7}" srcId="{A3773B90-E95D-4406-8FB5-4CE8E29C169B}" destId="{21A12430-9E0E-49BE-A74A-D5B008257EAD}" srcOrd="0" destOrd="0" parTransId="{AFC429DC-D1A2-4688-9E19-643411AC40AD}" sibTransId="{36401EF7-B1EC-4A12-8CC0-20D2601064A7}"/>
    <dgm:cxn modelId="{BE25C143-9786-40D5-A42E-0475B6774659}" type="presOf" srcId="{9434C625-19E2-4D3C-8880-8156E5B77901}" destId="{10C18050-40E9-4241-A778-1EA11148256C}" srcOrd="0" destOrd="0" presId="urn:microsoft.com/office/officeart/2005/8/layout/lProcess3"/>
    <dgm:cxn modelId="{2D24B9CC-A5B5-4131-A70F-17C5CE888548}" srcId="{9434C625-19E2-4D3C-8880-8156E5B77901}" destId="{36ED5AC7-4A6E-43BB-94B6-B5550D81FBB7}" srcOrd="0" destOrd="0" parTransId="{67580E25-B24C-49FA-9CB7-0EF0733E90EE}" sibTransId="{494B501E-18A8-4A36-A9D3-7339AE2DFE7D}"/>
    <dgm:cxn modelId="{461A9CC9-9B35-4064-ACF3-F57E71F04BA6}" srcId="{288CBB6C-5B5A-416C-8976-925F918C2093}" destId="{13050241-DD85-407A-9365-5489444E6F11}" srcOrd="0" destOrd="0" parTransId="{FC343BC5-0306-4378-9628-A5D343B7FC85}" sibTransId="{41158CAD-6342-45D9-B7A4-2973EC088EBB}"/>
    <dgm:cxn modelId="{D8CD8C10-165B-49DC-BC00-632B67254E84}" srcId="{41E98FC0-80D1-41CB-B858-EC470F483CC4}" destId="{2D132D2E-A685-4B2F-9CDB-2220DA53F422}" srcOrd="2" destOrd="0" parTransId="{7F9EDFB6-E228-4DBB-A8A6-FD68F2E3012F}" sibTransId="{DA541354-3852-465D-826D-1BB64FAE5008}"/>
    <dgm:cxn modelId="{387105B1-4FBC-4BAF-A836-68F3DE510C4C}" type="presOf" srcId="{46C06BAE-B494-46D8-A72A-967A962DB437}" destId="{229DA3FE-3167-40CC-90B8-67C3244C1026}" srcOrd="0" destOrd="0" presId="urn:microsoft.com/office/officeart/2005/8/layout/lProcess3"/>
    <dgm:cxn modelId="{0CAAE291-0539-4964-95B7-28D478911080}" type="presOf" srcId="{13050241-DD85-407A-9365-5489444E6F11}" destId="{37F7E0B4-D713-4617-8EFF-453CE9CA74BD}" srcOrd="0" destOrd="0" presId="urn:microsoft.com/office/officeart/2005/8/layout/lProcess3"/>
    <dgm:cxn modelId="{E2AEAECE-8A65-4A25-99FF-941AA2C533FE}" type="presOf" srcId="{288CBB6C-5B5A-416C-8976-925F918C2093}" destId="{F7832E3C-D5A6-41C6-A7D2-7FD8FAC2FEE5}" srcOrd="0" destOrd="0" presId="urn:microsoft.com/office/officeart/2005/8/layout/lProcess3"/>
    <dgm:cxn modelId="{B81ADFDA-2F37-4FF8-B51E-8A7240913319}" srcId="{9434C625-19E2-4D3C-8880-8156E5B77901}" destId="{5A828D93-786E-468B-BA19-8D0CB55E2FE9}" srcOrd="1" destOrd="0" parTransId="{F5E1B4A9-8C5F-4749-90C9-1A7B183C0527}" sibTransId="{66EFEE1C-576E-49FE-B303-0D9A7A8486AB}"/>
    <dgm:cxn modelId="{6BB77503-F4D6-4710-8BA2-0293F4AC2A05}" srcId="{288CBB6C-5B5A-416C-8976-925F918C2093}" destId="{DB06AC54-DF1E-4DBE-B47F-DDB30A10030F}" srcOrd="2" destOrd="0" parTransId="{4014CBDB-BEAA-409C-A767-28381B0D7CE7}" sibTransId="{6F88D421-E2AE-4515-9F98-6D4D591280C8}"/>
    <dgm:cxn modelId="{36021CB8-AC1D-4651-8739-4A30F124A145}" type="presOf" srcId="{41E98FC0-80D1-41CB-B858-EC470F483CC4}" destId="{8A8EC157-B5FC-4809-982D-F777F3396DE1}" srcOrd="0" destOrd="0" presId="urn:microsoft.com/office/officeart/2005/8/layout/lProcess3"/>
    <dgm:cxn modelId="{B5292785-F740-4330-8486-F75BF50A2C0F}" type="presOf" srcId="{DB06AC54-DF1E-4DBE-B47F-DDB30A10030F}" destId="{E043ADCD-73F3-49A7-8B69-0E25E0C6B7FC}" srcOrd="0" destOrd="0" presId="urn:microsoft.com/office/officeart/2005/8/layout/lProcess3"/>
    <dgm:cxn modelId="{F75F5C06-A48E-45ED-B798-C65513597DD2}" srcId="{A3773B90-E95D-4406-8FB5-4CE8E29C169B}" destId="{10C39904-9F39-4F16-A8FE-1799C679B3DD}" srcOrd="2" destOrd="0" parTransId="{95F644BE-D82A-4100-99A0-167BEFE8BB68}" sibTransId="{171EBB25-A48D-41B4-9A1C-8F96342C5D31}"/>
    <dgm:cxn modelId="{A39084E3-A8E7-464C-8CC9-FF1BB71C4776}" type="presOf" srcId="{36ED5AC7-4A6E-43BB-94B6-B5550D81FBB7}" destId="{6ED666B3-2648-450D-9E99-295227F6978F}" srcOrd="0" destOrd="0" presId="urn:microsoft.com/office/officeart/2005/8/layout/lProcess3"/>
    <dgm:cxn modelId="{2E1B0C80-BDA7-4DC7-8328-364D60029BAD}" srcId="{41E98FC0-80D1-41CB-B858-EC470F483CC4}" destId="{DA6974CD-84E8-452D-AF81-64CD8E5021B9}" srcOrd="1" destOrd="0" parTransId="{4D7CF579-86AB-46FD-9CB8-B64F20295CBE}" sibTransId="{98334552-A3A1-4EE2-9C27-8EDD867B2C50}"/>
    <dgm:cxn modelId="{47871275-E1DE-4A7D-BFAD-1A9A5998250B}" srcId="{9434C625-19E2-4D3C-8880-8156E5B77901}" destId="{2671029F-3E0B-4C3C-A959-827BE7E4D121}" srcOrd="2" destOrd="0" parTransId="{AEB9B268-C541-484F-A2AF-2DB565328789}" sibTransId="{F3FE9E81-4201-4EA3-B9A3-856BCAF67997}"/>
    <dgm:cxn modelId="{303C700C-8DE6-414C-98E1-9DF1D42E3C2B}" srcId="{A3773B90-E95D-4406-8FB5-4CE8E29C169B}" destId="{22BEE8A8-00EA-45A2-AD4B-0B81E19D82C4}" srcOrd="1" destOrd="0" parTransId="{3E7BB2AC-3F20-4254-93AD-82F2AFB18B86}" sibTransId="{FC0E6A8F-B78B-49E4-A8A1-09DC977D9C5A}"/>
    <dgm:cxn modelId="{9B9DB48A-2701-4A38-8B3C-C1156405B0F6}" type="presOf" srcId="{6DE2AFC3-9F30-4556-AB75-03520295AEE0}" destId="{A98DCF01-AE81-4E9D-93C9-CF6637940494}" srcOrd="0" destOrd="0" presId="urn:microsoft.com/office/officeart/2005/8/layout/lProcess3"/>
    <dgm:cxn modelId="{8FDFC31C-4B0E-4769-804D-19EF09230CC8}" srcId="{288CBB6C-5B5A-416C-8976-925F918C2093}" destId="{46C06BAE-B494-46D8-A72A-967A962DB437}" srcOrd="1" destOrd="0" parTransId="{306F2504-2A52-467F-B976-8EEC3C6D7378}" sibTransId="{71A25B91-5892-4919-931A-D510D72A12AC}"/>
    <dgm:cxn modelId="{CEB0BFAD-A25F-4FC1-A814-83A971734446}" type="presParOf" srcId="{A98DCF01-AE81-4E9D-93C9-CF6637940494}" destId="{AF844A4E-EE11-4E22-B75E-38735BE03126}" srcOrd="0" destOrd="0" presId="urn:microsoft.com/office/officeart/2005/8/layout/lProcess3"/>
    <dgm:cxn modelId="{482CF703-E5D2-4A15-B82F-28DC6963568A}" type="presParOf" srcId="{AF844A4E-EE11-4E22-B75E-38735BE03126}" destId="{F7832E3C-D5A6-41C6-A7D2-7FD8FAC2FEE5}" srcOrd="0" destOrd="0" presId="urn:microsoft.com/office/officeart/2005/8/layout/lProcess3"/>
    <dgm:cxn modelId="{C8F57E44-C114-4FE8-886E-E6EC7D236207}" type="presParOf" srcId="{AF844A4E-EE11-4E22-B75E-38735BE03126}" destId="{3EC8605C-12CF-4A1D-B208-355607B0FD48}" srcOrd="1" destOrd="0" presId="urn:microsoft.com/office/officeart/2005/8/layout/lProcess3"/>
    <dgm:cxn modelId="{359CA79A-1138-4D36-8D35-28C097774A35}" type="presParOf" srcId="{AF844A4E-EE11-4E22-B75E-38735BE03126}" destId="{37F7E0B4-D713-4617-8EFF-453CE9CA74BD}" srcOrd="2" destOrd="0" presId="urn:microsoft.com/office/officeart/2005/8/layout/lProcess3"/>
    <dgm:cxn modelId="{3C44F1F9-78F1-4D4F-985D-DA04BF178DB2}" type="presParOf" srcId="{AF844A4E-EE11-4E22-B75E-38735BE03126}" destId="{BB8F4801-3E21-4A4B-B629-224C9B79733B}" srcOrd="3" destOrd="0" presId="urn:microsoft.com/office/officeart/2005/8/layout/lProcess3"/>
    <dgm:cxn modelId="{7F62345C-E493-4FED-9263-DCD397D314BA}" type="presParOf" srcId="{AF844A4E-EE11-4E22-B75E-38735BE03126}" destId="{229DA3FE-3167-40CC-90B8-67C3244C1026}" srcOrd="4" destOrd="0" presId="urn:microsoft.com/office/officeart/2005/8/layout/lProcess3"/>
    <dgm:cxn modelId="{CE0559A0-4E52-49D9-BA61-BC9C22F5893D}" type="presParOf" srcId="{AF844A4E-EE11-4E22-B75E-38735BE03126}" destId="{E7563C7D-F6F7-4C74-9097-5392074494C0}" srcOrd="5" destOrd="0" presId="urn:microsoft.com/office/officeart/2005/8/layout/lProcess3"/>
    <dgm:cxn modelId="{9EB5CAFB-1625-41C8-BE23-8FB0CB04F4CA}" type="presParOf" srcId="{AF844A4E-EE11-4E22-B75E-38735BE03126}" destId="{E043ADCD-73F3-49A7-8B69-0E25E0C6B7FC}" srcOrd="6" destOrd="0" presId="urn:microsoft.com/office/officeart/2005/8/layout/lProcess3"/>
    <dgm:cxn modelId="{72F0715E-BD7A-4A78-B928-C717457910F1}" type="presParOf" srcId="{A98DCF01-AE81-4E9D-93C9-CF6637940494}" destId="{BC4FBB20-1982-46F2-8D57-DB1096052F65}" srcOrd="1" destOrd="0" presId="urn:microsoft.com/office/officeart/2005/8/layout/lProcess3"/>
    <dgm:cxn modelId="{C59AF910-7C6A-4A0C-AAF9-DB648F583D6B}" type="presParOf" srcId="{A98DCF01-AE81-4E9D-93C9-CF6637940494}" destId="{1C602781-C1B8-40D0-8711-501366E27182}" srcOrd="2" destOrd="0" presId="urn:microsoft.com/office/officeart/2005/8/layout/lProcess3"/>
    <dgm:cxn modelId="{610B8007-0C93-4095-9E73-207F0AB4C6CB}" type="presParOf" srcId="{1C602781-C1B8-40D0-8711-501366E27182}" destId="{EB2AF2A9-0CB8-49A7-B655-DED91BB404A8}" srcOrd="0" destOrd="0" presId="urn:microsoft.com/office/officeart/2005/8/layout/lProcess3"/>
    <dgm:cxn modelId="{DA13FA6E-D574-4070-B764-B9755E09BAB3}" type="presParOf" srcId="{1C602781-C1B8-40D0-8711-501366E27182}" destId="{AFA352A6-F1C4-4FF4-8B23-B8FC52D1C849}" srcOrd="1" destOrd="0" presId="urn:microsoft.com/office/officeart/2005/8/layout/lProcess3"/>
    <dgm:cxn modelId="{E4CC54E2-A896-44A4-B588-F99E8C6435A3}" type="presParOf" srcId="{1C602781-C1B8-40D0-8711-501366E27182}" destId="{9319DF21-5D26-4BE3-937E-E42D55117143}" srcOrd="2" destOrd="0" presId="urn:microsoft.com/office/officeart/2005/8/layout/lProcess3"/>
    <dgm:cxn modelId="{49221CF9-F5FD-431B-B9AC-32E464F9D233}" type="presParOf" srcId="{1C602781-C1B8-40D0-8711-501366E27182}" destId="{8DF350F8-0A7C-4AE7-9337-3B48D3B87918}" srcOrd="3" destOrd="0" presId="urn:microsoft.com/office/officeart/2005/8/layout/lProcess3"/>
    <dgm:cxn modelId="{02291F83-9032-44B1-B45E-7909340CB7EB}" type="presParOf" srcId="{1C602781-C1B8-40D0-8711-501366E27182}" destId="{59F19F53-ADED-489F-A34B-D19094076E5C}" srcOrd="4" destOrd="0" presId="urn:microsoft.com/office/officeart/2005/8/layout/lProcess3"/>
    <dgm:cxn modelId="{5F6E2DC9-C7A6-4B25-BB57-AB3F21A8F520}" type="presParOf" srcId="{1C602781-C1B8-40D0-8711-501366E27182}" destId="{DA5EA859-4C87-4949-B253-6DFEAD0F7562}" srcOrd="5" destOrd="0" presId="urn:microsoft.com/office/officeart/2005/8/layout/lProcess3"/>
    <dgm:cxn modelId="{E60B963D-D01C-460D-82B3-C8FD793861CE}" type="presParOf" srcId="{1C602781-C1B8-40D0-8711-501366E27182}" destId="{0784825A-010B-4712-B650-D3EBC64D9BA5}" srcOrd="6" destOrd="0" presId="urn:microsoft.com/office/officeart/2005/8/layout/lProcess3"/>
    <dgm:cxn modelId="{FA4455A4-98B1-49EE-BACF-28F285C8157A}" type="presParOf" srcId="{A98DCF01-AE81-4E9D-93C9-CF6637940494}" destId="{C4DCA205-F5CC-46E0-A7FD-591D5F55B296}" srcOrd="3" destOrd="0" presId="urn:microsoft.com/office/officeart/2005/8/layout/lProcess3"/>
    <dgm:cxn modelId="{F4F2BFD3-D7FE-4D4D-B5E6-019B06544FA4}" type="presParOf" srcId="{A98DCF01-AE81-4E9D-93C9-CF6637940494}" destId="{A3390FD6-192E-4FF8-AC4B-BBACA7E83634}" srcOrd="4" destOrd="0" presId="urn:microsoft.com/office/officeart/2005/8/layout/lProcess3"/>
    <dgm:cxn modelId="{31F46A05-7DE9-47AF-BF19-2ACC22DDF797}" type="presParOf" srcId="{A3390FD6-192E-4FF8-AC4B-BBACA7E83634}" destId="{8A8EC157-B5FC-4809-982D-F777F3396DE1}" srcOrd="0" destOrd="0" presId="urn:microsoft.com/office/officeart/2005/8/layout/lProcess3"/>
    <dgm:cxn modelId="{B94CFCAE-3D6D-49D2-BA78-4A1FD5E065E4}" type="presParOf" srcId="{A3390FD6-192E-4FF8-AC4B-BBACA7E83634}" destId="{0C8BE963-7970-491D-B3FC-19477EAB676D}" srcOrd="1" destOrd="0" presId="urn:microsoft.com/office/officeart/2005/8/layout/lProcess3"/>
    <dgm:cxn modelId="{DC4F3B0C-2781-4CC7-9420-26E9BFC8EB1B}" type="presParOf" srcId="{A3390FD6-192E-4FF8-AC4B-BBACA7E83634}" destId="{31710044-2BFB-448F-BC8E-35AD1B31EBBA}" srcOrd="2" destOrd="0" presId="urn:microsoft.com/office/officeart/2005/8/layout/lProcess3"/>
    <dgm:cxn modelId="{E9950327-01B1-44D3-ABA1-88B84F105134}" type="presParOf" srcId="{A3390FD6-192E-4FF8-AC4B-BBACA7E83634}" destId="{090A9B3A-94F4-48C5-964B-C5EF649EBF4F}" srcOrd="3" destOrd="0" presId="urn:microsoft.com/office/officeart/2005/8/layout/lProcess3"/>
    <dgm:cxn modelId="{D9FAD39D-A62C-4834-8BA9-B3D918DE6E8D}" type="presParOf" srcId="{A3390FD6-192E-4FF8-AC4B-BBACA7E83634}" destId="{8396C353-0420-4B2E-A1F9-198208CB02F3}" srcOrd="4" destOrd="0" presId="urn:microsoft.com/office/officeart/2005/8/layout/lProcess3"/>
    <dgm:cxn modelId="{BA2E5847-14F6-4976-A618-E46C968867AB}" type="presParOf" srcId="{A3390FD6-192E-4FF8-AC4B-BBACA7E83634}" destId="{4C643598-4A4A-4C56-85F7-5DBE7CB7F962}" srcOrd="5" destOrd="0" presId="urn:microsoft.com/office/officeart/2005/8/layout/lProcess3"/>
    <dgm:cxn modelId="{9B2673CA-CBE7-4768-BEA0-FC631EA1BFC8}" type="presParOf" srcId="{A3390FD6-192E-4FF8-AC4B-BBACA7E83634}" destId="{FE9E59B4-0E10-4E99-8237-5D51BE5096A9}" srcOrd="6" destOrd="0" presId="urn:microsoft.com/office/officeart/2005/8/layout/lProcess3"/>
    <dgm:cxn modelId="{BB3C6455-9C1E-4AC1-BC8A-93B62E786467}" type="presParOf" srcId="{A98DCF01-AE81-4E9D-93C9-CF6637940494}" destId="{5E629756-E109-4E4F-886B-7B95A1C31AD3}" srcOrd="5" destOrd="0" presId="urn:microsoft.com/office/officeart/2005/8/layout/lProcess3"/>
    <dgm:cxn modelId="{37491C37-B839-4EAF-ACF1-02C7470CD6DB}" type="presParOf" srcId="{A98DCF01-AE81-4E9D-93C9-CF6637940494}" destId="{AEFC1D54-8E4A-4FDB-A1E1-DA29A9682C38}" srcOrd="6" destOrd="0" presId="urn:microsoft.com/office/officeart/2005/8/layout/lProcess3"/>
    <dgm:cxn modelId="{E8CD93CC-4A19-4848-8529-4DE552EE5D75}" type="presParOf" srcId="{AEFC1D54-8E4A-4FDB-A1E1-DA29A9682C38}" destId="{10C18050-40E9-4241-A778-1EA11148256C}" srcOrd="0" destOrd="0" presId="urn:microsoft.com/office/officeart/2005/8/layout/lProcess3"/>
    <dgm:cxn modelId="{BC3A1DD7-742F-41BE-B20A-DB366A7F9934}" type="presParOf" srcId="{AEFC1D54-8E4A-4FDB-A1E1-DA29A9682C38}" destId="{F7E2D5A9-48E7-443E-BFC0-99D7539D64FC}" srcOrd="1" destOrd="0" presId="urn:microsoft.com/office/officeart/2005/8/layout/lProcess3"/>
    <dgm:cxn modelId="{893044E7-BADA-43A5-A2A4-2CE6DB82F539}" type="presParOf" srcId="{AEFC1D54-8E4A-4FDB-A1E1-DA29A9682C38}" destId="{6ED666B3-2648-450D-9E99-295227F6978F}" srcOrd="2" destOrd="0" presId="urn:microsoft.com/office/officeart/2005/8/layout/lProcess3"/>
    <dgm:cxn modelId="{02653319-3D3F-4956-AAC6-4E0F101911CB}" type="presParOf" srcId="{AEFC1D54-8E4A-4FDB-A1E1-DA29A9682C38}" destId="{11311373-821B-49F9-9DFA-9CC0FF621F1A}" srcOrd="3" destOrd="0" presId="urn:microsoft.com/office/officeart/2005/8/layout/lProcess3"/>
    <dgm:cxn modelId="{6829CA8B-94F1-445F-985D-0A815289E485}" type="presParOf" srcId="{AEFC1D54-8E4A-4FDB-A1E1-DA29A9682C38}" destId="{904AD1C0-152C-41DF-A2BA-5CD74C878258}" srcOrd="4" destOrd="0" presId="urn:microsoft.com/office/officeart/2005/8/layout/lProcess3"/>
    <dgm:cxn modelId="{D54A935A-7491-48C7-AC40-D05200003608}" type="presParOf" srcId="{AEFC1D54-8E4A-4FDB-A1E1-DA29A9682C38}" destId="{2A3D9167-AA93-46AC-9037-23437B637EEB}" srcOrd="5" destOrd="0" presId="urn:microsoft.com/office/officeart/2005/8/layout/lProcess3"/>
    <dgm:cxn modelId="{D29B415F-A660-4E82-AAC7-D285733807B7}" type="presParOf" srcId="{AEFC1D54-8E4A-4FDB-A1E1-DA29A9682C38}" destId="{D0747D38-435F-44CE-956C-B0D2E63351E1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0.0089</cdr:x>
      <cdr:y>0.14959</cdr:y>
    </cdr:from>
    <cdr:to>
      <cdr:x>0.3078</cdr:x>
      <cdr:y>0.60082</cdr:y>
    </cdr:to>
    <cdr:pic>
      <cdr:nvPicPr>
        <cdr:cNvPr id="2" name="Picture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9250" y="584386"/>
          <a:ext cx="2660677" cy="176269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 w="88900" cap="sq">
          <a:solidFill>
            <a:srgbClr val="FFFFFF"/>
          </a:solidFill>
          <a:miter lim="800000"/>
        </a:ln>
        <a:effectLst xmlns:a="http://schemas.openxmlformats.org/drawingml/2006/main">
          <a:outerShdw blurRad="55000" dist="18000" dir="5400000" algn="tl" rotWithShape="0">
            <a:srgbClr val="000000">
              <a:alpha val="40000"/>
            </a:srgbClr>
          </a:outerShdw>
        </a:effectLst>
        <a:scene3d xmlns:a="http://schemas.openxmlformats.org/drawingml/2006/main">
          <a:camera prst="orthographicFront"/>
          <a:lightRig rig="twoPt" dir="t">
            <a:rot lat="0" lon="0" rev="7200000"/>
          </a:lightRig>
        </a:scene3d>
        <a:sp3d xmlns:a="http://schemas.openxmlformats.org/drawingml/2006/main">
          <a:bevelT w="25400" h="19050"/>
          <a:contourClr>
            <a:srgbClr val="FFFFFF"/>
          </a:contourClr>
        </a:sp3d>
      </cdr:spPr>
    </cdr:pic>
  </cdr:relSizeAnchor>
  <cdr:relSizeAnchor xmlns:cdr="http://schemas.openxmlformats.org/drawingml/2006/chartDrawing">
    <cdr:from>
      <cdr:x>0.33911</cdr:x>
      <cdr:y>0.1049</cdr:y>
    </cdr:from>
    <cdr:to>
      <cdr:x>0.64356</cdr:x>
      <cdr:y>0.65158</cdr:y>
    </cdr:to>
    <cdr:pic>
      <cdr:nvPicPr>
        <cdr:cNvPr id="3" name="Picture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018622" y="409793"/>
          <a:ext cx="2710148" cy="213559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 w="88900" cap="sq">
          <a:solidFill>
            <a:srgbClr val="FFFFFF"/>
          </a:solidFill>
          <a:miter lim="800000"/>
        </a:ln>
        <a:effectLst xmlns:a="http://schemas.openxmlformats.org/drawingml/2006/main">
          <a:outerShdw blurRad="55000" dist="18000" dir="5400000" algn="tl" rotWithShape="0">
            <a:srgbClr val="000000">
              <a:alpha val="40000"/>
            </a:srgbClr>
          </a:outerShdw>
        </a:effectLst>
        <a:scene3d xmlns:a="http://schemas.openxmlformats.org/drawingml/2006/main">
          <a:camera prst="orthographicFront"/>
          <a:lightRig rig="twoPt" dir="t">
            <a:rot lat="0" lon="0" rev="7200000"/>
          </a:lightRig>
        </a:scene3d>
        <a:sp3d xmlns:a="http://schemas.openxmlformats.org/drawingml/2006/main">
          <a:bevelT w="25400" h="19050"/>
          <a:contourClr>
            <a:srgbClr val="FFFFFF"/>
          </a:contourClr>
        </a:sp3d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4B6A1-82FF-40B2-94E6-ABC972A5852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5DDB2-699C-4DEB-9164-A1EE24338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8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Students spent 1-2 weeks “getting comfortable”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Felt unsure of how to get involved on day 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Learned several tasks independently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High anxiety level walking into 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5DDB2-699C-4DEB-9164-A1EE24338F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4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Students broken into small groups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Multi-disciplinary mock case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Students are given “safe tasks” to complete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Case runs up to initial incision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5DDB2-699C-4DEB-9164-A1EE24338F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Well of course there was food!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5DDB2-699C-4DEB-9164-A1EE24338F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8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Increase clerk confidence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 involvement early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 clerk comfort level in OR in both showing initiative and speaking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5DDB2-699C-4DEB-9164-A1EE24338F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2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Increase clerk confidence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 involvement early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 clerk comfort level in OR in both showing initiative and speaking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5DDB2-699C-4DEB-9164-A1EE24338F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Well of course there was food!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5DDB2-699C-4DEB-9164-A1EE24338F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84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Include both start and end of case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 group sessions such as procedure notes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Reinforce scrubbing, self-gowning and gloving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5DDB2-699C-4DEB-9164-A1EE24338F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3863D-BBE7-A54D-A6C6-6B96CBBB6375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microsoft.com/office/2007/relationships/diagramDrawing" Target="../diagrams/drawing1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4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7522"/>
            <a:ext cx="8229600" cy="3662555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2AB13"/>
                </a:solidFill>
              </a:rPr>
              <a:t>Integrating simulation in Orientation decreases apprehension and increases satisfaction of Surgery Clerks </a:t>
            </a:r>
            <a:br>
              <a:rPr lang="en-US" dirty="0" smtClean="0">
                <a:solidFill>
                  <a:srgbClr val="F2AB13"/>
                </a:solidFill>
              </a:rPr>
            </a:br>
            <a:r>
              <a:rPr lang="en-US" b="1" dirty="0" smtClean="0">
                <a:solidFill>
                  <a:srgbClr val="F2AB13"/>
                </a:solidFill>
                <a:latin typeface="Calibri (Headings)"/>
                <a:cs typeface="Calibri (Headings)"/>
              </a:rPr>
              <a:t/>
            </a:r>
            <a:br>
              <a:rPr lang="en-US" b="1" dirty="0" smtClean="0">
                <a:solidFill>
                  <a:srgbClr val="F2AB13"/>
                </a:solidFill>
                <a:latin typeface="Calibri (Headings)"/>
                <a:cs typeface="Calibri (Headings)"/>
              </a:rPr>
            </a:br>
            <a:r>
              <a:rPr lang="en-US" sz="3000" dirty="0" smtClean="0">
                <a:solidFill>
                  <a:schemeClr val="bg1"/>
                </a:solidFill>
                <a:latin typeface="Calibri"/>
                <a:cs typeface="Calibri (Headings)"/>
              </a:rPr>
              <a:t>Elizabeth Even, RN, MSN</a:t>
            </a:r>
            <a:br>
              <a:rPr lang="en-US" sz="3000" dirty="0" smtClean="0">
                <a:solidFill>
                  <a:schemeClr val="bg1"/>
                </a:solidFill>
                <a:latin typeface="Calibri"/>
                <a:cs typeface="Calibri (Headings)"/>
              </a:rPr>
            </a:br>
            <a:r>
              <a:rPr lang="en-US" sz="3000" dirty="0" smtClean="0">
                <a:solidFill>
                  <a:schemeClr val="bg1"/>
                </a:solidFill>
                <a:latin typeface="Calibri"/>
                <a:cs typeface="Calibri (Headings)"/>
              </a:rPr>
              <a:t>Nurse Educator – Feinberg School of Medicine</a:t>
            </a:r>
            <a:br>
              <a:rPr lang="en-US" sz="3000" dirty="0" smtClean="0">
                <a:solidFill>
                  <a:schemeClr val="bg1"/>
                </a:solidFill>
                <a:latin typeface="Calibri"/>
                <a:cs typeface="Calibri (Headings)"/>
              </a:rPr>
            </a:br>
            <a:r>
              <a:rPr lang="en-US" sz="3000" dirty="0" smtClean="0">
                <a:solidFill>
                  <a:schemeClr val="bg1"/>
                </a:solidFill>
                <a:latin typeface="Calibri"/>
                <a:cs typeface="Calibri (Headings)"/>
              </a:rPr>
              <a:t>Northwestern University, Chicago, IL</a:t>
            </a: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28289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2AB13"/>
                </a:solidFill>
                <a:latin typeface="Calibri (Headings)"/>
              </a:rPr>
              <a:t>Challenge</a:t>
            </a:r>
            <a:endParaRPr lang="en-US" sz="54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9" y="2115236"/>
            <a:ext cx="4038176" cy="352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04" y="2115236"/>
            <a:ext cx="4399931" cy="352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580397243"/>
              </p:ext>
            </p:extLst>
          </p:nvPr>
        </p:nvGraphicFramePr>
        <p:xfrm>
          <a:off x="-352540" y="2137270"/>
          <a:ext cx="5266064" cy="377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40" y="2115236"/>
            <a:ext cx="4343595" cy="3571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58955" y="109182"/>
            <a:ext cx="6202908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2AB13"/>
                </a:solidFill>
                <a:latin typeface="Calibri (Headings)"/>
              </a:rPr>
              <a:t>A “Simulated” Welcome</a:t>
            </a:r>
            <a:endParaRPr lang="en-US" dirty="0"/>
          </a:p>
        </p:txBody>
      </p:sp>
      <p:pic>
        <p:nvPicPr>
          <p:cNvPr id="7" name="Content Placeholder 6" descr="10Winter2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6424" y="1827151"/>
            <a:ext cx="5398265" cy="404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welcome_bann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5412" y="1794416"/>
            <a:ext cx="6654188" cy="10198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76" y="1847153"/>
            <a:ext cx="5111826" cy="4047874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5474" y="1841838"/>
            <a:ext cx="5430926" cy="3644819"/>
          </a:xfrm>
          <a:prstGeom prst="rect">
            <a:avLst/>
          </a:prstGeom>
        </p:spPr>
      </p:pic>
      <p:pic>
        <p:nvPicPr>
          <p:cNvPr id="13" name="Picture 12" descr="OR SIM Debrief group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9162" y="2530258"/>
            <a:ext cx="3763317" cy="2779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16383" y="3920211"/>
            <a:ext cx="68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N=30</a:t>
            </a:r>
            <a:endParaRPr 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pl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638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2AB13"/>
                </a:solidFill>
                <a:latin typeface="+mj-lt"/>
              </a:rPr>
              <a:t>Method</a:t>
            </a:r>
            <a:endParaRPr lang="en-US" sz="5400" dirty="0">
              <a:latin typeface="+mj-lt"/>
            </a:endParaRPr>
          </a:p>
        </p:txBody>
      </p:sp>
      <p:pic>
        <p:nvPicPr>
          <p:cNvPr id="6" name="Content Placeholder 6" descr="OR SIM donut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6840" y="1670938"/>
            <a:ext cx="6990320" cy="408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863002519"/>
              </p:ext>
            </p:extLst>
          </p:nvPr>
        </p:nvGraphicFramePr>
        <p:xfrm>
          <a:off x="122127" y="1589711"/>
          <a:ext cx="6515554" cy="421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Content Placeholder 1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81" y="767386"/>
            <a:ext cx="2291080" cy="164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81" y="2566976"/>
            <a:ext cx="2291080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81" y="4496741"/>
            <a:ext cx="2357120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349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2AB13"/>
                </a:solidFill>
                <a:latin typeface="Calibri (Headings)"/>
              </a:rPr>
              <a:t>Tasks</a:t>
            </a:r>
            <a:endParaRPr lang="en-US" sz="4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75" y="4142760"/>
            <a:ext cx="3760478" cy="2506985"/>
          </a:xfrm>
          <a:prstGeom prst="rect">
            <a:avLst/>
          </a:prstGeom>
          <a:ln>
            <a:solidFill>
              <a:srgbClr val="FFCB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2" y="2804015"/>
            <a:ext cx="3481974" cy="2321316"/>
          </a:xfrm>
          <a:prstGeom prst="rect">
            <a:avLst/>
          </a:prstGeom>
          <a:ln>
            <a:solidFill>
              <a:srgbClr val="FFCB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2" y="2804016"/>
            <a:ext cx="3481974" cy="2321316"/>
          </a:xfrm>
          <a:prstGeom prst="rect">
            <a:avLst/>
          </a:prstGeom>
          <a:ln>
            <a:solidFill>
              <a:srgbClr val="FFCB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75" y="1244976"/>
            <a:ext cx="3760477" cy="2506985"/>
          </a:xfrm>
          <a:prstGeom prst="rect">
            <a:avLst/>
          </a:prstGeom>
          <a:ln>
            <a:solidFill>
              <a:srgbClr val="FFCB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22" y="4104756"/>
            <a:ext cx="3760478" cy="2506985"/>
          </a:xfrm>
          <a:prstGeom prst="rect">
            <a:avLst/>
          </a:prstGeom>
          <a:ln>
            <a:solidFill>
              <a:srgbClr val="FFCB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22" y="1222334"/>
            <a:ext cx="3760478" cy="2506985"/>
          </a:xfrm>
          <a:prstGeom prst="rect">
            <a:avLst/>
          </a:prstGeom>
          <a:ln>
            <a:solidFill>
              <a:srgbClr val="FFCB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349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2AB13"/>
                </a:solidFill>
                <a:latin typeface="Calibri (Headings)"/>
                <a:cs typeface="Calibri (Headings)"/>
              </a:rPr>
              <a:t>Goals</a:t>
            </a:r>
            <a:endParaRPr lang="en-US" sz="4800" dirty="0"/>
          </a:p>
        </p:txBody>
      </p:sp>
      <p:pic>
        <p:nvPicPr>
          <p:cNvPr id="7" name="Picture 2" descr="http://2.bp.blogspot.com/-ASE1-oQIm8g/TcLG_8_Ho9I/AAAAAAAAAE4/GAIVO6c-1QY/s1600/self-confidence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362" y="2222352"/>
            <a:ext cx="2517533" cy="209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37662" y="4556078"/>
            <a:ext cx="1994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2AB13"/>
                </a:solidFill>
                <a:latin typeface="Poplar Std" pitchFamily="82" charset="0"/>
              </a:rPr>
              <a:t>↑</a:t>
            </a:r>
            <a:r>
              <a:rPr lang="en-US" b="1" dirty="0" smtClean="0">
                <a:solidFill>
                  <a:srgbClr val="F2AB13"/>
                </a:solidFill>
                <a:latin typeface="Poplar Std" pitchFamily="82" charset="0"/>
              </a:rPr>
              <a:t> </a:t>
            </a:r>
            <a:r>
              <a:rPr lang="en-US" dirty="0" smtClean="0">
                <a:solidFill>
                  <a:srgbClr val="F2AB13"/>
                </a:solidFill>
              </a:rPr>
              <a:t/>
            </a:r>
            <a:br>
              <a:rPr lang="en-US" dirty="0" smtClean="0">
                <a:solidFill>
                  <a:srgbClr val="F2AB13"/>
                </a:solidFill>
              </a:rPr>
            </a:br>
            <a:r>
              <a:rPr lang="en-US" sz="2400" dirty="0" smtClean="0">
                <a:solidFill>
                  <a:srgbClr val="F2AB13"/>
                </a:solidFill>
              </a:rPr>
              <a:t>Confidence</a:t>
            </a:r>
            <a:endParaRPr lang="en-US" sz="2400" dirty="0">
              <a:solidFill>
                <a:srgbClr val="F2AB13"/>
              </a:solidFill>
            </a:endParaRPr>
          </a:p>
        </p:txBody>
      </p:sp>
      <p:pic>
        <p:nvPicPr>
          <p:cNvPr id="10" name="Picture 9" descr="student peek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219" y="2222352"/>
            <a:ext cx="2893325" cy="209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3540415" y="4556078"/>
            <a:ext cx="1994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2AB13"/>
                </a:solidFill>
                <a:latin typeface="Poplar Std" pitchFamily="82" charset="0"/>
              </a:rPr>
              <a:t>↑</a:t>
            </a:r>
            <a:r>
              <a:rPr lang="en-US" b="1" dirty="0" smtClean="0">
                <a:solidFill>
                  <a:srgbClr val="F2AB13"/>
                </a:solidFill>
                <a:latin typeface="Poplar Std" pitchFamily="82" charset="0"/>
              </a:rPr>
              <a:t> </a:t>
            </a:r>
            <a:r>
              <a:rPr lang="en-US" dirty="0" smtClean="0">
                <a:solidFill>
                  <a:srgbClr val="F2AB13"/>
                </a:solidFill>
              </a:rPr>
              <a:t/>
            </a:r>
            <a:br>
              <a:rPr lang="en-US" dirty="0" smtClean="0">
                <a:solidFill>
                  <a:srgbClr val="F2AB13"/>
                </a:solidFill>
              </a:rPr>
            </a:br>
            <a:r>
              <a:rPr lang="en-US" sz="2400" dirty="0" smtClean="0">
                <a:solidFill>
                  <a:srgbClr val="F2AB13"/>
                </a:solidFill>
              </a:rPr>
              <a:t>Involvement</a:t>
            </a:r>
            <a:endParaRPr lang="en-US" sz="2400" dirty="0">
              <a:solidFill>
                <a:srgbClr val="F2AB13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196219" y="1487606"/>
            <a:ext cx="444019" cy="106452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31" y="2222352"/>
            <a:ext cx="2588361" cy="209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6601946" y="4556078"/>
            <a:ext cx="1994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2AB13"/>
                </a:solidFill>
                <a:latin typeface="Poplar Std" pitchFamily="82" charset="0"/>
              </a:rPr>
              <a:t>↑</a:t>
            </a:r>
            <a:r>
              <a:rPr lang="en-US" b="1" dirty="0" smtClean="0">
                <a:solidFill>
                  <a:srgbClr val="F2AB13"/>
                </a:solidFill>
                <a:latin typeface="Poplar Std" pitchFamily="82" charset="0"/>
              </a:rPr>
              <a:t> </a:t>
            </a:r>
            <a:r>
              <a:rPr lang="en-US" dirty="0" smtClean="0">
                <a:solidFill>
                  <a:srgbClr val="F2AB13"/>
                </a:solidFill>
              </a:rPr>
              <a:t/>
            </a:r>
            <a:br>
              <a:rPr lang="en-US" dirty="0" smtClean="0">
                <a:solidFill>
                  <a:srgbClr val="F2AB13"/>
                </a:solidFill>
              </a:rPr>
            </a:br>
            <a:r>
              <a:rPr lang="en-US" sz="2400" dirty="0" smtClean="0">
                <a:solidFill>
                  <a:srgbClr val="F2AB13"/>
                </a:solidFill>
              </a:rPr>
              <a:t>Comfort</a:t>
            </a:r>
            <a:endParaRPr lang="en-US" sz="2400" dirty="0">
              <a:solidFill>
                <a:srgbClr val="F2AB1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3968016" y="1753152"/>
            <a:ext cx="9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pl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638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2AB13"/>
                </a:solidFill>
                <a:latin typeface="+mj-lt"/>
              </a:rPr>
              <a:t>Results</a:t>
            </a:r>
            <a:endParaRPr lang="en-US" sz="5400" dirty="0">
              <a:latin typeface="+mj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4" name="Chart 13"/>
          <p:cNvGraphicFramePr/>
          <p:nvPr/>
        </p:nvGraphicFramePr>
        <p:xfrm>
          <a:off x="287080" y="1600200"/>
          <a:ext cx="8623004" cy="4985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35586" y="1031064"/>
            <a:ext cx="8229600" cy="11327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2AB13"/>
                </a:solidFill>
              </a:rPr>
              <a:t>Implications for </a:t>
            </a:r>
            <a:r>
              <a:rPr lang="en-US" b="1" dirty="0" smtClean="0">
                <a:solidFill>
                  <a:srgbClr val="F2AB13"/>
                </a:solidFill>
              </a:rPr>
              <a:t/>
            </a:r>
            <a:br>
              <a:rPr lang="en-US" b="1" dirty="0" smtClean="0">
                <a:solidFill>
                  <a:srgbClr val="F2AB13"/>
                </a:solidFill>
              </a:rPr>
            </a:br>
            <a:r>
              <a:rPr lang="en-US" b="1" dirty="0" smtClean="0">
                <a:solidFill>
                  <a:srgbClr val="F2AB13"/>
                </a:solidFill>
              </a:rPr>
              <a:t>future </a:t>
            </a:r>
            <a:r>
              <a:rPr lang="en-US" b="1" dirty="0">
                <a:solidFill>
                  <a:srgbClr val="F2AB13"/>
                </a:solidFill>
              </a:rPr>
              <a:t>simulations</a:t>
            </a:r>
            <a:endParaRPr lang="en-US" b="1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175546"/>
              </p:ext>
            </p:extLst>
          </p:nvPr>
        </p:nvGraphicFramePr>
        <p:xfrm>
          <a:off x="77119" y="2163828"/>
          <a:ext cx="8901628" cy="390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62" y="2320217"/>
            <a:ext cx="2403982" cy="3593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08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202</Words>
  <Application>Microsoft Office PowerPoint</Application>
  <PresentationFormat>On-screen Show (4:3)</PresentationFormat>
  <Paragraphs>65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(Headings)</vt:lpstr>
      <vt:lpstr>Poplar Std</vt:lpstr>
      <vt:lpstr>Office Theme</vt:lpstr>
      <vt:lpstr>Integrating simulation in Orientation decreases apprehension and increases satisfaction of Surgery Clerks   Elizabeth Even, RN, MSN Nurse Educator – Feinberg School of Medicine Northwestern University, Chicago, IL</vt:lpstr>
      <vt:lpstr>Challenge</vt:lpstr>
      <vt:lpstr>A “Simulated” Welcome</vt:lpstr>
      <vt:lpstr>PowerPoint Presentation</vt:lpstr>
      <vt:lpstr>Tasks</vt:lpstr>
      <vt:lpstr>Goals</vt:lpstr>
      <vt:lpstr>PowerPoint Presentation</vt:lpstr>
      <vt:lpstr>Implications for  future simulations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Richardson</dc:creator>
  <cp:lastModifiedBy>SURWIN7x64</cp:lastModifiedBy>
  <cp:revision>76</cp:revision>
  <dcterms:created xsi:type="dcterms:W3CDTF">2012-08-13T04:08:41Z</dcterms:created>
  <dcterms:modified xsi:type="dcterms:W3CDTF">2015-04-06T15:07:21Z</dcterms:modified>
</cp:coreProperties>
</file>