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4" r:id="rId5"/>
    <p:sldId id="262" r:id="rId6"/>
    <p:sldId id="265" r:id="rId7"/>
    <p:sldId id="266" r:id="rId8"/>
    <p:sldId id="267" r:id="rId9"/>
    <p:sldId id="26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B13"/>
    <a:srgbClr val="FFCB2E"/>
    <a:srgbClr val="D4A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63D-BBE7-A54D-A6C6-6B96CBBB6375}" type="datetimeFigureOut">
              <a:rPr lang="en-US" smtClean="0"/>
              <a:pPr/>
              <a:t>02/10/2015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ty-dotyj@health.Missouri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Ruth.Braga@hsc.Utah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5959"/>
            <a:ext cx="8229600" cy="6531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3316"/>
            <a:ext cx="8229600" cy="232228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anyone is interested in obtaining more information about advocating for a nurse educator, please email me, or Ruth Braga, Vice Chair of NISE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Jennifer Doty		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dotyj@health.Missouri.edu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Ruth Braga 		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Ruth.Braga@hsc.Utah.edu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786"/>
            <a:ext cx="8229600" cy="31387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"/>
              </a:rPr>
              <a:t>Nurses in Surgical Education </a:t>
            </a:r>
            <a:r>
              <a:rPr lang="en-US" sz="2700" b="1" dirty="0" smtClean="0">
                <a:solidFill>
                  <a:srgbClr val="F2AB13"/>
                </a:solidFill>
                <a:latin typeface="Calibri (Headings)"/>
                <a:cs typeface="Calibri"/>
              </a:rPr>
              <a:t>Jennifer Doty, BSN RN Clinical Coordinator Surgery Clerkship University of Missouri Columbia</a:t>
            </a: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"/>
              </a:rPr>
              <a:t/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"/>
              </a:rPr>
            </a:br>
            <a:endParaRPr lang="en-US" sz="3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25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0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2AB13"/>
                </a:solidFill>
                <a:latin typeface="Calibri (Headings)"/>
                <a:cs typeface="Calibri (Headings)"/>
              </a:rPr>
              <a:t>Role of Nurse Educator in Surgical Education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229429"/>
            <a:ext cx="8229600" cy="26851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Clinical orientation</a:t>
            </a:r>
          </a:p>
          <a:p>
            <a:r>
              <a:rPr lang="en-US" dirty="0">
                <a:solidFill>
                  <a:schemeClr val="bg1"/>
                </a:solidFill>
              </a:rPr>
              <a:t>Program management</a:t>
            </a:r>
          </a:p>
          <a:p>
            <a:r>
              <a:rPr lang="en-US" dirty="0">
                <a:solidFill>
                  <a:schemeClr val="bg1"/>
                </a:solidFill>
              </a:rPr>
              <a:t>Teaching</a:t>
            </a:r>
          </a:p>
          <a:p>
            <a:r>
              <a:rPr lang="en-US" dirty="0">
                <a:solidFill>
                  <a:schemeClr val="bg1"/>
                </a:solidFill>
              </a:rPr>
              <a:t>Research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7929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2AB13"/>
                </a:solidFill>
                <a:latin typeface="Calibri (Headings)"/>
                <a:cs typeface="Calibri (Headings)"/>
              </a:rPr>
              <a:t>Clinical Orientation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22290"/>
            <a:ext cx="8229600" cy="26851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Sterile technique, scrubbing/gowning/gloving</a:t>
            </a:r>
          </a:p>
          <a:p>
            <a:r>
              <a:rPr lang="en-US" dirty="0">
                <a:solidFill>
                  <a:schemeClr val="bg1"/>
                </a:solidFill>
              </a:rPr>
              <a:t>OR etiquette</a:t>
            </a:r>
          </a:p>
          <a:p>
            <a:r>
              <a:rPr lang="en-US" dirty="0">
                <a:solidFill>
                  <a:schemeClr val="bg1"/>
                </a:solidFill>
              </a:rPr>
              <a:t>Staff roles</a:t>
            </a:r>
          </a:p>
          <a:p>
            <a:r>
              <a:rPr lang="en-US" dirty="0">
                <a:solidFill>
                  <a:schemeClr val="bg1"/>
                </a:solidFill>
              </a:rPr>
              <a:t>Duties and responsibilities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Simulation 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Surgical Crash </a:t>
            </a:r>
            <a:r>
              <a:rPr lang="en-US" dirty="0" smtClean="0">
                <a:solidFill>
                  <a:schemeClr val="bg1"/>
                </a:solidFill>
              </a:rPr>
              <a:t>Course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Prep to internship course- 4 week course outlining knowledge/skills needed to be a successful </a:t>
            </a:r>
            <a:r>
              <a:rPr lang="en-US" dirty="0" smtClean="0">
                <a:solidFill>
                  <a:schemeClr val="bg1"/>
                </a:solidFill>
              </a:rPr>
              <a:t>intern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8996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Program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32962"/>
            <a:ext cx="8229600" cy="268514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Oversee third year clerkship.  Providing grades/comments/feedback continuously</a:t>
            </a: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cts as advisor and assistant clerkship director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are available via pager 24/7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Assist with hospital and departmental policy 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8996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Teaching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32962"/>
            <a:ext cx="8229600" cy="26851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Basic skills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Formal and informal teaching: labs/lectures/physical exam review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also help with resident lab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619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Research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711429"/>
            <a:ext cx="8229600" cy="268514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Most nurse educators are involved with research projects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Help find projects for medical students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are published or have had poster presentations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045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Why you need a nurse educator!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32961"/>
            <a:ext cx="8229600" cy="26851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“First line of defense”-nurse educator saves the clerkship director/department time and money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Department liaison with Office of Medical Education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of us participate in M4 advising-CV’s, personal statements, mock interviews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Great resource for all aspects of medical education-are impartial resources and can handle remediation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41" y="6180904"/>
            <a:ext cx="685559" cy="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218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(Headings)</vt:lpstr>
      <vt:lpstr>Office Theme</vt:lpstr>
      <vt:lpstr>PowerPoint Presentation</vt:lpstr>
      <vt:lpstr>Nurses in Surgical Education Jennifer Doty, BSN RN Clinical Coordinator Surgery Clerkship University of Missouri Columbia </vt:lpstr>
      <vt:lpstr>Role of Nurse Educator in Surgical Education</vt:lpstr>
      <vt:lpstr>Clinical Orientation</vt:lpstr>
      <vt:lpstr>PowerPoint Presentation</vt:lpstr>
      <vt:lpstr>Program Management</vt:lpstr>
      <vt:lpstr>Teaching</vt:lpstr>
      <vt:lpstr>Research</vt:lpstr>
      <vt:lpstr>Why you need a nurse educator!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Doty, Jennifer</cp:lastModifiedBy>
  <cp:revision>17</cp:revision>
  <dcterms:created xsi:type="dcterms:W3CDTF">2012-08-13T04:08:41Z</dcterms:created>
  <dcterms:modified xsi:type="dcterms:W3CDTF">2015-02-10T22:41:51Z</dcterms:modified>
</cp:coreProperties>
</file>