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4" r:id="rId5"/>
    <p:sldId id="262" r:id="rId6"/>
    <p:sldId id="265" r:id="rId7"/>
    <p:sldId id="266" r:id="rId8"/>
    <p:sldId id="267" r:id="rId9"/>
    <p:sldId id="269" r:id="rId10"/>
    <p:sldId id="26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 varScale="1">
        <p:scale>
          <a:sx n="82" d="100"/>
          <a:sy n="82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3580-545B-4631-B6EB-9AA2BA364A3E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F615-FADD-45FF-8D49-85DF7329F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F4E9-2162-40C1-83D8-E491B819B355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BA430-8200-4946-8A25-22B246D6B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0F6B-30FF-48E1-8AB4-F546F8D489D5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00E6-D427-4B35-96AD-BB0243D23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80ED-C3EF-431D-96BF-B1A7D5CAE071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4E41-A2E5-4982-9EF7-E8F734B7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EF04-CA92-4FDC-8C08-B5CDDFB38F2D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48EB-20E5-47BC-8B22-50CE35823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8F1C-7D4F-457B-B731-9B4CDB33D2C7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97B7-0BA7-495F-B365-73C439856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E4FD0-183E-4892-8977-70507383A9AF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1E06-1287-4960-AFA8-63E877921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D11F-F856-43E6-A20F-AA688ACA4756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8936-9002-42AC-A755-26D7A0F93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2CF1-4B49-494A-99D4-F8CECBC1334D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2D73-4920-4904-84DC-D402AF65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43E1-9A6F-4AAE-9062-BA2422BDF07F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9653-24CE-440F-BD9C-3E6F4C8B5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FEEA-43BC-4A1C-91F2-8D92C2B7F0C8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E9C4-6896-4578-B324-8F723A94F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C06975-C332-4F2D-A492-0FA14FEEE56D}" type="datetimeFigureOut">
              <a:rPr lang="en-US"/>
              <a:pPr>
                <a:defRPr/>
              </a:pPr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626877-AD54-469A-B6D6-3110DCE3F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ty-dotyj@health.Missouri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Ruth.Braga@hsc.Utah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/>
          </a:p>
        </p:txBody>
      </p:sp>
      <p:pic>
        <p:nvPicPr>
          <p:cNvPr id="13315" name="Picture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5225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3263"/>
            <a:ext cx="8229600" cy="232251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If anyone is interested in obtaining more information about advocating for a nurse educator, please email me, or Ruth Braga, Vice Chair of NISE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Jennifer Doty		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dotyj@health.Missouri.edu</a:t>
            </a:r>
            <a:endParaRPr lang="en-US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Ruth Braga 		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Ruth.Braga@hsc.Utah.edu</a:t>
            </a: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2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smtClean="0">
                <a:solidFill>
                  <a:srgbClr val="F2AB13"/>
                </a:solidFill>
                <a:latin typeface="Calibri (Headings)"/>
              </a:rPr>
              <a:t>Nurses in Surgical Education </a:t>
            </a:r>
            <a:r>
              <a:rPr lang="en-US" sz="2700" b="1" smtClean="0">
                <a:solidFill>
                  <a:srgbClr val="F2AB13"/>
                </a:solidFill>
                <a:latin typeface="Calibri (Headings)"/>
              </a:rPr>
              <a:t>Jennifer Doty, BSN RN Clinical Coordinator Surgery Clerkship University of Missouri Columbia</a:t>
            </a:r>
            <a:r>
              <a:rPr lang="en-US" b="1" smtClean="0">
                <a:solidFill>
                  <a:srgbClr val="F2AB13"/>
                </a:solidFill>
                <a:latin typeface="Calibri (Headings)"/>
              </a:rPr>
              <a:t/>
            </a:r>
            <a:br>
              <a:rPr lang="en-US" b="1" smtClean="0">
                <a:solidFill>
                  <a:srgbClr val="F2AB13"/>
                </a:solidFill>
                <a:latin typeface="Calibri (Headings)"/>
              </a:rPr>
            </a:br>
            <a:endParaRPr lang="en-US" sz="3000" smtClean="0">
              <a:solidFill>
                <a:schemeClr val="bg1"/>
              </a:solidFill>
            </a:endParaRPr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5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2AB13"/>
                </a:solidFill>
                <a:latin typeface="Calibri (Headings)"/>
                <a:cs typeface="Calibri (Headings)"/>
              </a:rPr>
              <a:t>Role of Nurse Educator in Surgical Education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228975"/>
            <a:ext cx="8229600" cy="2686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Clinical orientation</a:t>
            </a:r>
          </a:p>
          <a:p>
            <a:r>
              <a:rPr lang="en-US" smtClean="0">
                <a:solidFill>
                  <a:schemeClr val="bg1"/>
                </a:solidFill>
              </a:rPr>
              <a:t>Program management</a:t>
            </a:r>
          </a:p>
          <a:p>
            <a:r>
              <a:rPr lang="en-US" smtClean="0">
                <a:solidFill>
                  <a:schemeClr val="bg1"/>
                </a:solidFill>
              </a:rPr>
              <a:t>Teaching</a:t>
            </a:r>
          </a:p>
          <a:p>
            <a:r>
              <a:rPr lang="en-US" smtClean="0">
                <a:solidFill>
                  <a:schemeClr val="bg1"/>
                </a:solidFill>
              </a:rPr>
              <a:t>Research</a:t>
            </a:r>
          </a:p>
        </p:txBody>
      </p:sp>
      <p:pic>
        <p:nvPicPr>
          <p:cNvPr id="15364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679575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Clinical Orientation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822575"/>
            <a:ext cx="8229600" cy="2684463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Sterile technique, scrubbing/gowning/gloving</a:t>
            </a:r>
          </a:p>
          <a:p>
            <a:r>
              <a:rPr lang="en-US" smtClean="0">
                <a:solidFill>
                  <a:schemeClr val="bg1"/>
                </a:solidFill>
              </a:rPr>
              <a:t>OR etiquette</a:t>
            </a:r>
          </a:p>
          <a:p>
            <a:r>
              <a:rPr lang="en-US" smtClean="0">
                <a:solidFill>
                  <a:schemeClr val="bg1"/>
                </a:solidFill>
              </a:rPr>
              <a:t>Staff roles</a:t>
            </a:r>
          </a:p>
          <a:p>
            <a:r>
              <a:rPr lang="en-US" smtClean="0">
                <a:solidFill>
                  <a:schemeClr val="bg1"/>
                </a:solidFill>
              </a:rPr>
              <a:t>Duties and responsibilities</a:t>
            </a:r>
          </a:p>
        </p:txBody>
      </p:sp>
      <p:pic>
        <p:nvPicPr>
          <p:cNvPr id="1638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en-US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Simulation </a:t>
            </a: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Surgical Crash Course</a:t>
            </a: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schemeClr val="bg1"/>
                </a:solidFill>
              </a:rPr>
              <a:t>Prep to internship course- 4 week course outlining knowledge/skills needed to be a successful intern</a:t>
            </a: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690688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Program Management</a:t>
            </a:r>
            <a:endParaRPr lang="en-US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33688"/>
            <a:ext cx="8229600" cy="26844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Oversee third year clerkship.  Providing grades/comments/feedback continuously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cts as advisor and assistant clerkship director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Many are available via pager 24/7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Assist with hospital and departmental policy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690688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Teaching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833688"/>
            <a:ext cx="8229600" cy="268446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Basic skills</a:t>
            </a:r>
          </a:p>
          <a:p>
            <a:r>
              <a:rPr lang="en-US" smtClean="0">
                <a:solidFill>
                  <a:schemeClr val="bg1"/>
                </a:solidFill>
              </a:rPr>
              <a:t>Formal and informal teaching: labs/lectures/physical exam review</a:t>
            </a:r>
          </a:p>
          <a:p>
            <a:r>
              <a:rPr lang="en-US" smtClean="0">
                <a:solidFill>
                  <a:schemeClr val="bg1"/>
                </a:solidFill>
              </a:rPr>
              <a:t>May also help with resident lab</a:t>
            </a:r>
          </a:p>
        </p:txBody>
      </p:sp>
      <p:pic>
        <p:nvPicPr>
          <p:cNvPr id="19460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621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Research</a:t>
            </a:r>
            <a:endParaRPr lang="en-US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711450"/>
            <a:ext cx="8229600" cy="26844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Most nurse educators are involved with research projects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Help find projects for medical students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Most are published or have had poster presentations</a:t>
            </a:r>
          </a:p>
        </p:txBody>
      </p:sp>
      <p:pic>
        <p:nvPicPr>
          <p:cNvPr id="20484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0496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Why you need a nurse educator!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33688"/>
            <a:ext cx="8229600" cy="26844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“First line of defense”-nurse educator saves the clerkship director/department time and money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Department liaison with Office of Medical Education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Many of us participate in M4 advising-CV’s, personal statements, mock interviews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Great resource for all aspects of medical education-are impartial resources and can handle remediation</a:t>
            </a:r>
          </a:p>
        </p:txBody>
      </p:sp>
      <p:pic>
        <p:nvPicPr>
          <p:cNvPr id="2150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180138"/>
            <a:ext cx="685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210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(Headings)</vt:lpstr>
      <vt:lpstr>Office Theme</vt:lpstr>
      <vt:lpstr>Slide 1</vt:lpstr>
      <vt:lpstr>Nurses in Surgical Education Jennifer Doty, BSN RN Clinical Coordinator Surgery Clerkship University of Missouri Columbia </vt:lpstr>
      <vt:lpstr>Role of Nurse Educator in Surgical Education</vt:lpstr>
      <vt:lpstr>Clinical Orientation</vt:lpstr>
      <vt:lpstr>Slide 5</vt:lpstr>
      <vt:lpstr>Program Management</vt:lpstr>
      <vt:lpstr>Teaching</vt:lpstr>
      <vt:lpstr>Research</vt:lpstr>
      <vt:lpstr>Why you need a nurse educator!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Brenda Brown</cp:lastModifiedBy>
  <cp:revision>17</cp:revision>
  <dcterms:created xsi:type="dcterms:W3CDTF">2012-08-13T04:08:41Z</dcterms:created>
  <dcterms:modified xsi:type="dcterms:W3CDTF">2016-02-05T18:25:39Z</dcterms:modified>
</cp:coreProperties>
</file>