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316" r:id="rId3"/>
    <p:sldId id="275" r:id="rId4"/>
    <p:sldId id="283" r:id="rId5"/>
    <p:sldId id="284" r:id="rId6"/>
    <p:sldId id="302" r:id="rId7"/>
    <p:sldId id="308" r:id="rId8"/>
    <p:sldId id="304" r:id="rId9"/>
    <p:sldId id="307" r:id="rId10"/>
    <p:sldId id="309" r:id="rId11"/>
    <p:sldId id="305" r:id="rId12"/>
    <p:sldId id="289" r:id="rId13"/>
    <p:sldId id="293" r:id="rId14"/>
    <p:sldId id="295" r:id="rId15"/>
    <p:sldId id="292" r:id="rId16"/>
    <p:sldId id="300" r:id="rId17"/>
    <p:sldId id="297" r:id="rId18"/>
    <p:sldId id="298" r:id="rId19"/>
    <p:sldId id="285" r:id="rId20"/>
    <p:sldId id="291" r:id="rId21"/>
    <p:sldId id="311" r:id="rId22"/>
    <p:sldId id="312" r:id="rId23"/>
    <p:sldId id="313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273" autoAdjust="0"/>
  </p:normalViewPr>
  <p:slideViewPr>
    <p:cSldViewPr snapToGrid="0" snapToObjects="1">
      <p:cViewPr varScale="1">
        <p:scale>
          <a:sx n="115" d="100"/>
          <a:sy n="115" d="100"/>
        </p:scale>
        <p:origin x="14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Laszlo Kiraly MD FACS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Associate Professor of Surgery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Oregon Health &amp; Science University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Improvements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1889974"/>
            <a:ext cx="7315200" cy="4572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Shelf Exam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WISE-MD cases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Best practices of grade timeliness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Outcome of 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4939048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Encourage active participation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Starting Point?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were the conclusions?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37" y="2485623"/>
            <a:ext cx="3171663" cy="21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2288"/>
            <a:ext cx="8351949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Quantified Criteria for Numbers and Kinds of Patients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Observations of Clinical Performance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Mid-Clerkship Feedback and Timeliness of Grading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6074"/>
            <a:ext cx="8351949" cy="37122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Course Clerkships and Program Objectives Linkage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Teaching development for faculty and residents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Other Important Areas, but..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3"/>
            <a:ext cx="8532253" cy="39277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 Debt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Faculty Diversity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Educational Resources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Call Rooms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Study/Relaxation Space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Affiliation Agreements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652172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3"/>
            <a:ext cx="8532253" cy="39277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 full advantage of the self-study process.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Leverage the findings to garner resources and motivations to improve your clerkship.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Proactively consider changes before LCME conclusions.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collaborative time to get best practices from other clerkships.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LCME Conclusions</a:t>
            </a:r>
            <a:endParaRPr lang="en-US" dirty="0"/>
          </a:p>
        </p:txBody>
      </p:sp>
      <p:pic>
        <p:nvPicPr>
          <p:cNvPr id="4098" name="Picture 2" descr="https://gearwestbike.files.wordpress.com/2015/06/dropping-the-hammer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62" y="2063251"/>
            <a:ext cx="5260282" cy="37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LCME 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3"/>
            <a:ext cx="8532253" cy="39277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Diversity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2. Observation by an attending physician of students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3. Fair and timely assessment of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4. Financial aid and debt management counseling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5. Impact of direct expenses on indebtedness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Areas of Concern/Non-compliance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8" y="1867744"/>
            <a:ext cx="4939048" cy="10431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Observation of Clinical Performance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79" y="2910932"/>
            <a:ext cx="7850242" cy="30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77" t="28361" r="67918" b="27305"/>
          <a:stretch/>
        </p:blipFill>
        <p:spPr>
          <a:xfrm>
            <a:off x="1246910" y="-1"/>
            <a:ext cx="7015942" cy="68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8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Areas of Concern/Non-compliance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4"/>
            <a:ext cx="8532253" cy="10431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Mid-Clerkship Feedback and Timeliness of Grading Reporting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30" y="2892174"/>
            <a:ext cx="7820490" cy="36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Summer after LCME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2063557"/>
            <a:ext cx="8532253" cy="3255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implemented new curricular changes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non-compliance “citations” arrive</a:t>
            </a:r>
          </a:p>
          <a:p>
            <a:r>
              <a:rPr lang="en-US" dirty="0">
                <a:solidFill>
                  <a:schemeClr val="bg1"/>
                </a:solidFill>
              </a:rPr>
              <a:t>Follow-up visit in </a:t>
            </a:r>
            <a:r>
              <a:rPr lang="en-US" dirty="0" smtClean="0">
                <a:solidFill>
                  <a:schemeClr val="bg1"/>
                </a:solidFill>
              </a:rPr>
              <a:t>winter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 we do?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Implement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04" y="91543"/>
            <a:ext cx="5280597" cy="66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Implement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2063557"/>
            <a:ext cx="8532253" cy="3255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implemented new curricular changes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non-compliance “citations” arrive</a:t>
            </a:r>
          </a:p>
          <a:p>
            <a:r>
              <a:rPr lang="en-US" dirty="0">
                <a:solidFill>
                  <a:schemeClr val="bg1"/>
                </a:solidFill>
              </a:rPr>
              <a:t>Follow-up visit in </a:t>
            </a:r>
            <a:r>
              <a:rPr lang="en-US" dirty="0" smtClean="0">
                <a:solidFill>
                  <a:schemeClr val="bg1"/>
                </a:solidFill>
              </a:rPr>
              <a:t>winter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 we do?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2063557"/>
            <a:ext cx="8532253" cy="3255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just plan, implement early.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Consider adding changes during self study.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step represents an opportunity to gather “buy in” for a positive change.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Last visit -- 2004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Self Study – 2010/2011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Visit  -- 2012  (Accreditation with warnings)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Survey Visit –2014 Full Accreditation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 Cycle – 2019/2020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Clerkship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~120 students per class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 week clerkship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 clerkship hospitals in large physical area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 different services at University Hospital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Expanding classes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Assessment challenges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Curriculum challenges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Remarkable Scale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Summer 2010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Dean of UME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Stakeholders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October 2010 Conference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Chairs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LCME Committee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Deans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Consultants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President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32" y="2648669"/>
            <a:ext cx="4610637" cy="19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Complete responses on all clerkship relevant evaluation standards.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Environment, Resources, Policies, etc.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Policy vs. execution.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Standard 3: Academic &amp; Learning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3.1 Resident participation in student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3.5 Professionalism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3.6 Student Mistreatment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717"/>
            <a:ext cx="8229600" cy="12155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Standard 8 Curricular Management, Evaluation and Enhancement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925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8.2 Use of Program Objectives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8.5 Medical Student Feedback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8.7 Comparability of Education/Assessment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8.8 Monitoring Student Time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717"/>
            <a:ext cx="8229600" cy="121557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Standard 9: Teaching, Supervision, Assessment, and Student and Patient Safety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925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9.1 Preparation of Resident and NF Instructors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9.2 Faculty Appointments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9.3 Clinical Supervision of Medical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Quality, quantity, and timeliness of assessments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9.6 Standard Setting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467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(Headings)</vt:lpstr>
      <vt:lpstr>Office Theme</vt:lpstr>
      <vt:lpstr>Surviving the LCME VISIT   Lessons Learned</vt:lpstr>
      <vt:lpstr>PowerPoint Presentation</vt:lpstr>
      <vt:lpstr>Surviving the LCME VISIT   Lessons Learned</vt:lpstr>
      <vt:lpstr>Clerkship Challenges</vt:lpstr>
      <vt:lpstr>Self Study</vt:lpstr>
      <vt:lpstr>Self Study Process</vt:lpstr>
      <vt:lpstr>Standard 3: Academic &amp; Learning Environments</vt:lpstr>
      <vt:lpstr>Standard 8 Curricular Management, Evaluation and Enhancement</vt:lpstr>
      <vt:lpstr>Standard 9: Teaching, Supervision, Assessment, and Student and Patient Safety</vt:lpstr>
      <vt:lpstr>Self Study Improvements</vt:lpstr>
      <vt:lpstr>Self Study Improvements</vt:lpstr>
      <vt:lpstr>Outcome of Self Study</vt:lpstr>
      <vt:lpstr>Self Study</vt:lpstr>
      <vt:lpstr>Self Study</vt:lpstr>
      <vt:lpstr>Other Important Areas, but..</vt:lpstr>
      <vt:lpstr>Self Study Lessons</vt:lpstr>
      <vt:lpstr>LCME Conclusions</vt:lpstr>
      <vt:lpstr>LCME Non-compliance</vt:lpstr>
      <vt:lpstr>Areas of Concern/Non-compliance</vt:lpstr>
      <vt:lpstr>Areas of Concern/Non-compliance</vt:lpstr>
      <vt:lpstr>Summer after LCME visit</vt:lpstr>
      <vt:lpstr>Implement Changes</vt:lpstr>
      <vt:lpstr>Implement Changes</vt:lpstr>
      <vt:lpstr>Lessons Learned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Laszlo Kiraly</cp:lastModifiedBy>
  <cp:revision>26</cp:revision>
  <dcterms:created xsi:type="dcterms:W3CDTF">2012-08-13T04:08:41Z</dcterms:created>
  <dcterms:modified xsi:type="dcterms:W3CDTF">2016-04-07T22:17:09Z</dcterms:modified>
</cp:coreProperties>
</file>