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1" r:id="rId6"/>
    <p:sldId id="263" r:id="rId7"/>
    <p:sldId id="259" r:id="rId8"/>
    <p:sldId id="25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19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6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8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101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23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73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78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83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214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64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31EAB-F24E-4A45-A0B4-7939E203040B}" type="datetimeFigureOut">
              <a:rPr lang="en-US" smtClean="0"/>
              <a:t>4/9/2016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3AAEC0-7058-4425-91F3-0B0D57D96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30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 descr="Text-logo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7938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81200" y="1914525"/>
            <a:ext cx="8229600" cy="11430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dirty="0" err="1">
                <a:solidFill>
                  <a:schemeClr val="bg1"/>
                </a:solidFill>
              </a:rPr>
              <a:t>L</a:t>
            </a:r>
            <a:r>
              <a:rPr lang="en-US" sz="2400" dirty="0" err="1">
                <a:solidFill>
                  <a:schemeClr val="bg1"/>
                </a:solidFill>
              </a:rPr>
              <a:t>cme</a:t>
            </a:r>
            <a:r>
              <a:rPr lang="en-US" dirty="0" err="1">
                <a:solidFill>
                  <a:schemeClr val="bg1"/>
                </a:solidFill>
              </a:rPr>
              <a:t>ESSONS</a:t>
            </a:r>
            <a:r>
              <a:rPr lang="en-US" dirty="0">
                <a:solidFill>
                  <a:schemeClr val="bg1"/>
                </a:solidFill>
              </a:rPr>
              <a:t>  LEARNED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981200" y="3228975"/>
            <a:ext cx="8229600" cy="2686050"/>
          </a:xfrm>
        </p:spPr>
        <p:txBody>
          <a:bodyPr/>
          <a:lstStyle/>
          <a:p>
            <a:pPr marL="0" indent="0" algn="r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Christopher Steffes MD FACS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Wayne State University School of Medicine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Henry Ford Medical System </a:t>
            </a:r>
          </a:p>
          <a:p>
            <a:pPr marL="0" indent="0" algn="r">
              <a:buNone/>
            </a:pPr>
            <a:r>
              <a:rPr lang="en-US" dirty="0">
                <a:solidFill>
                  <a:schemeClr val="bg1"/>
                </a:solidFill>
              </a:rPr>
              <a:t>Detroit Michigan</a:t>
            </a:r>
          </a:p>
        </p:txBody>
      </p:sp>
    </p:spTree>
    <p:extLst>
      <p:ext uri="{BB962C8B-B14F-4D97-AF65-F5344CB8AC3E}">
        <p14:creationId xmlns:p14="http://schemas.microsoft.com/office/powerpoint/2010/main" val="301804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0410" y="813732"/>
            <a:ext cx="8573549" cy="87695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2015 LCME visit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87522" y="1971413"/>
            <a:ext cx="8506437" cy="39596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Originally place on probation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After hearing changed to </a:t>
            </a:r>
            <a:r>
              <a:rPr lang="en-US" i="1" dirty="0">
                <a:solidFill>
                  <a:schemeClr val="bg1"/>
                </a:solidFill>
              </a:rPr>
              <a:t>Accreditation with warning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Visit from secretariat in March 16 to monitor progress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valuable feedback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>
                <a:solidFill>
                  <a:schemeClr val="bg1"/>
                </a:solidFill>
              </a:rPr>
              <a:t>progress report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3191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60463"/>
            <a:ext cx="8229600" cy="475456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Previous areas of emphasis: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Equivalence of multiple clinical sites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	Experience	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	Grades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	Outcomes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Faculty status of teachers and evaluators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Timeliness of grades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85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160463"/>
            <a:ext cx="8229600" cy="4754562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Previous areas of emphasis: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Dissemination of Curriculum/objectives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Faculty development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dirty="0">
                <a:solidFill>
                  <a:schemeClr val="bg1"/>
                </a:solidFill>
              </a:rPr>
              <a:t>Clinical opportunities with affiliated hospital systems</a:t>
            </a:r>
          </a:p>
          <a:p>
            <a:pPr marL="0" indent="0">
              <a:spcAft>
                <a:spcPts val="1200"/>
              </a:spcAft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406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0410" y="813732"/>
            <a:ext cx="8573549" cy="87695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Noncompliant areas-clerkships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87522" y="1971413"/>
            <a:ext cx="8506437" cy="39596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Work hours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Measurement system of noncompliance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Curricular supervision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process and objectives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Resident training in education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Documentation of attendance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90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 descr="Text-plain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820410" y="813732"/>
            <a:ext cx="8573549" cy="876956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Clerkship Fixes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887522" y="1971413"/>
            <a:ext cx="8506437" cy="3959604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Work hours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Reporting system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Curricular supervision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Flow chart of changes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Resident training in education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coordination with program directors—online 	modules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	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80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Titl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67013"/>
            <a:ext cx="8229600" cy="652462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1981200" y="3573463"/>
            <a:ext cx="8229600" cy="2322512"/>
          </a:xfrm>
        </p:spPr>
        <p:txBody>
          <a:bodyPr/>
          <a:lstStyle/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01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20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75</Words>
  <Application>Microsoft Office PowerPoint</Application>
  <PresentationFormat>Widescreen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LcmeESSONS  LEARNED</vt:lpstr>
      <vt:lpstr>2015 LCME visit</vt:lpstr>
      <vt:lpstr>PowerPoint Presentation</vt:lpstr>
      <vt:lpstr>PowerPoint Presentation</vt:lpstr>
      <vt:lpstr>Noncompliant areas-clerkships</vt:lpstr>
      <vt:lpstr>Clerkship Fixes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LcmeESSONS  LEARNED</dc:title>
  <dc:creator>christopher steffes</dc:creator>
  <cp:lastModifiedBy>christopher steffes</cp:lastModifiedBy>
  <cp:revision>7</cp:revision>
  <dcterms:created xsi:type="dcterms:W3CDTF">2016-04-09T12:50:48Z</dcterms:created>
  <dcterms:modified xsi:type="dcterms:W3CDTF">2016-04-09T15:39:20Z</dcterms:modified>
</cp:coreProperties>
</file>