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2" r:id="rId5"/>
    <p:sldId id="260" r:id="rId6"/>
    <p:sldId id="261" r:id="rId7"/>
    <p:sldId id="263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2" autoAdjust="0"/>
    <p:restoredTop sz="94687" autoAdjust="0"/>
  </p:normalViewPr>
  <p:slideViewPr>
    <p:cSldViewPr>
      <p:cViewPr varScale="1">
        <p:scale>
          <a:sx n="104" d="100"/>
          <a:sy n="104" d="100"/>
        </p:scale>
        <p:origin x="1912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0A25F-6120-1C44-9610-95FF5A4F178D}" type="datetimeFigureOut">
              <a:rPr lang="en-US" smtClean="0"/>
              <a:t>4/20/18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32712-1151-404E-8EF1-46EAC777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3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32712-1151-404E-8EF1-46EAC77752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1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3F7F-D21D-4B2C-B579-C7A3B27926A8}" type="datetimeFigureOut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6EEA-729B-4A2D-9C36-009E7DBE5042}" type="slidenum">
              <a:rPr lang="en-US" smtClean="0"/>
              <a:t>‹#›</a:t>
            </a:fld>
            <a:endParaRPr lang="en-US"/>
          </a:p>
        </p:txBody>
      </p:sp>
      <p:pic>
        <p:nvPicPr>
          <p:cNvPr id="1030" name="Picture 6" descr="G:\00_Projects\PowerPointTemplate\Email\Final\SOM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3399"/>
            <a:ext cx="2590799" cy="545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58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3F7F-D21D-4B2C-B579-C7A3B27926A8}" type="datetimeFigureOut">
              <a:rPr lang="en-US" smtClean="0"/>
              <a:t>4/20/18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6EEA-729B-4A2D-9C36-009E7DBE504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5734350"/>
            <a:ext cx="4038600" cy="102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20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3F7F-D21D-4B2C-B579-C7A3B27926A8}" type="datetimeFigureOut">
              <a:rPr lang="en-US" smtClean="0"/>
              <a:t>4/20/18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6EEA-729B-4A2D-9C36-009E7DBE5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17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_Title Slide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3F7F-D21D-4B2C-B579-C7A3B27926A8}" type="datetimeFigureOut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6EEA-729B-4A2D-9C36-009E7DBE5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14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_Title Slide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3F7F-D21D-4B2C-B579-C7A3B27926A8}" type="datetimeFigureOut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6EEA-729B-4A2D-9C36-009E7DBE5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54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_Title Slide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3F7F-D21D-4B2C-B579-C7A3B27926A8}" type="datetimeFigureOut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6EEA-729B-4A2D-9C36-009E7DBE5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05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3F7F-D21D-4B2C-B579-C7A3B27926A8}" type="datetimeFigureOut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6EEA-729B-4A2D-9C36-009E7DBE5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18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3F7F-D21D-4B2C-B579-C7A3B27926A8}" type="datetimeFigureOut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6EEA-729B-4A2D-9C36-009E7DBE5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13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7BC8C-6336-7A40-86BF-DF6910786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6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igh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3F7F-D21D-4B2C-B579-C7A3B27926A8}" type="datetimeFigureOut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6EEA-729B-4A2D-9C36-009E7DBE504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5734350"/>
            <a:ext cx="4038600" cy="102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70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White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3F7F-D21D-4B2C-B579-C7A3B27926A8}" type="datetimeFigureOut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6EEA-729B-4A2D-9C36-009E7DBE504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G:\00_Projects\PowerPointTemplate\Email\Final\CSAT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34349"/>
            <a:ext cx="4038600" cy="102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65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3F7F-D21D-4B2C-B579-C7A3B27926A8}" type="datetimeFigureOut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6EEA-729B-4A2D-9C36-009E7DBE5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24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3F7F-D21D-4B2C-B579-C7A3B27926A8}" type="datetimeFigureOut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6EEA-729B-4A2D-9C36-009E7DBE504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5734350"/>
            <a:ext cx="4038600" cy="102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546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3F7F-D21D-4B2C-B579-C7A3B27926A8}" type="datetimeFigureOut">
              <a:rPr lang="en-US" smtClean="0"/>
              <a:t>4/20/18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6EEA-729B-4A2D-9C36-009E7DBE504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5734350"/>
            <a:ext cx="4038600" cy="102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28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3F7F-D21D-4B2C-B579-C7A3B27926A8}" type="datetimeFigureOut">
              <a:rPr lang="en-US" smtClean="0"/>
              <a:t>4/20/18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6EEA-729B-4A2D-9C36-009E7DBE504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G:\00_Projects\PowerPointTemplate\Email\Final\CSA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34349"/>
            <a:ext cx="4038600" cy="1025510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295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3F7F-D21D-4B2C-B579-C7A3B27926A8}" type="datetimeFigureOut">
              <a:rPr lang="en-US" smtClean="0"/>
              <a:t>4/20/18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6EEA-729B-4A2D-9C36-009E7DBE504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5734350"/>
            <a:ext cx="4038600" cy="102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568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3F7F-D21D-4B2C-B579-C7A3B27926A8}" type="datetimeFigureOut">
              <a:rPr lang="en-US" smtClean="0"/>
              <a:t>4/20/18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6EEA-729B-4A2D-9C36-009E7DBE504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5734350"/>
            <a:ext cx="4038600" cy="102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29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C3F7F-D21D-4B2C-B579-C7A3B27926A8}" type="datetimeFigureOut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66EEA-729B-4A2D-9C36-009E7DBE5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7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(null)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67000" y="1828800"/>
            <a:ext cx="61722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“Stop trying to reinvent the wheel”</a:t>
            </a:r>
            <a:br>
              <a:rPr lang="en-US" dirty="0">
                <a:latin typeface="Arial" charset="0"/>
              </a:rPr>
            </a:br>
            <a:br>
              <a:rPr lang="en-US" dirty="0">
                <a:latin typeface="Arial" charset="0"/>
              </a:rPr>
            </a:br>
            <a:r>
              <a:rPr lang="en-US" sz="2200" dirty="0">
                <a:latin typeface="Arial" charset="0"/>
              </a:rPr>
              <a:t>ACS 4</a:t>
            </a:r>
            <a:r>
              <a:rPr lang="en-US" sz="2200" baseline="30000" dirty="0">
                <a:latin typeface="Arial" charset="0"/>
              </a:rPr>
              <a:t>th</a:t>
            </a:r>
            <a:r>
              <a:rPr lang="en-US" sz="2200" dirty="0">
                <a:latin typeface="Arial" charset="0"/>
              </a:rPr>
              <a:t> year Prep Curriculum Update</a:t>
            </a:r>
            <a:br>
              <a:rPr lang="en-US" dirty="0">
                <a:latin typeface="Arial" charset="0"/>
              </a:rPr>
            </a:br>
            <a:endParaRPr lang="en-US" sz="2000" i="1" dirty="0">
              <a:latin typeface="Arial" charset="0"/>
            </a:endParaRPr>
          </a:p>
        </p:txBody>
      </p:sp>
      <p:sp>
        <p:nvSpPr>
          <p:cNvPr id="1638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572000"/>
            <a:ext cx="6400800" cy="1447800"/>
          </a:xfrm>
        </p:spPr>
        <p:txBody>
          <a:bodyPr/>
          <a:lstStyle/>
          <a:p>
            <a:r>
              <a:rPr lang="en-US" sz="2000" dirty="0">
                <a:latin typeface="Arial" charset="0"/>
              </a:rPr>
              <a:t>Surgical Education Week</a:t>
            </a:r>
          </a:p>
          <a:p>
            <a:r>
              <a:rPr lang="en-US" sz="2000" dirty="0">
                <a:latin typeface="Arial" charset="0"/>
              </a:rPr>
              <a:t>30 April 2018</a:t>
            </a:r>
          </a:p>
          <a:p>
            <a:endParaRPr lang="en-US" sz="2000" dirty="0">
              <a:latin typeface="Arial" charset="0"/>
            </a:endParaRPr>
          </a:p>
        </p:txBody>
      </p:sp>
      <p:grpSp>
        <p:nvGrpSpPr>
          <p:cNvPr id="16387" name="Group 1"/>
          <p:cNvGrpSpPr>
            <a:grpSpLocks/>
          </p:cNvGrpSpPr>
          <p:nvPr/>
        </p:nvGrpSpPr>
        <p:grpSpPr bwMode="auto">
          <a:xfrm>
            <a:off x="0" y="0"/>
            <a:ext cx="2438400" cy="6858000"/>
            <a:chOff x="0" y="0"/>
            <a:chExt cx="2438400" cy="6858000"/>
          </a:xfrm>
        </p:grpSpPr>
        <p:grpSp>
          <p:nvGrpSpPr>
            <p:cNvPr id="16388" name="Group 14"/>
            <p:cNvGrpSpPr>
              <a:grpSpLocks/>
            </p:cNvGrpSpPr>
            <p:nvPr/>
          </p:nvGrpSpPr>
          <p:grpSpPr bwMode="auto">
            <a:xfrm>
              <a:off x="0" y="0"/>
              <a:ext cx="2438400" cy="6858000"/>
              <a:chOff x="0" y="0"/>
              <a:chExt cx="1536" cy="4320"/>
            </a:xfrm>
          </p:grpSpPr>
          <p:sp>
            <p:nvSpPr>
              <p:cNvPr id="16390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6" cy="432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1" name="Rectangle 11"/>
              <p:cNvSpPr>
                <a:spLocks noChangeArrowheads="1"/>
              </p:cNvSpPr>
              <p:nvPr/>
            </p:nvSpPr>
            <p:spPr bwMode="auto">
              <a:xfrm>
                <a:off x="192" y="2592"/>
                <a:ext cx="1152" cy="15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6392" name="Picture 13" descr="Emory Hospital Facad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530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389" name="Picture 21" descr="medicine_logo2_blues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191000"/>
              <a:ext cx="1525588" cy="2266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7990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67000" y="1828800"/>
            <a:ext cx="61722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“Stop trying to reinvent the wheel”</a:t>
            </a:r>
            <a:br>
              <a:rPr lang="en-US" dirty="0">
                <a:latin typeface="Arial" charset="0"/>
              </a:rPr>
            </a:br>
            <a:br>
              <a:rPr lang="en-US" dirty="0">
                <a:latin typeface="Arial" charset="0"/>
              </a:rPr>
            </a:br>
            <a:r>
              <a:rPr lang="en-US" sz="2200" dirty="0">
                <a:latin typeface="Arial" charset="0"/>
              </a:rPr>
              <a:t>ACS 4</a:t>
            </a:r>
            <a:r>
              <a:rPr lang="en-US" sz="2200" baseline="30000" dirty="0">
                <a:latin typeface="Arial" charset="0"/>
              </a:rPr>
              <a:t>th</a:t>
            </a:r>
            <a:r>
              <a:rPr lang="en-US" sz="2200" dirty="0">
                <a:latin typeface="Arial" charset="0"/>
              </a:rPr>
              <a:t> year Prep Curriculum Update</a:t>
            </a:r>
            <a:br>
              <a:rPr lang="en-US" dirty="0">
                <a:latin typeface="Arial" charset="0"/>
              </a:rPr>
            </a:br>
            <a:endParaRPr lang="en-US" sz="2000" i="1" dirty="0">
              <a:latin typeface="Arial" charset="0"/>
            </a:endParaRPr>
          </a:p>
        </p:txBody>
      </p:sp>
      <p:sp>
        <p:nvSpPr>
          <p:cNvPr id="1638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572000"/>
            <a:ext cx="6400800" cy="1447800"/>
          </a:xfrm>
        </p:spPr>
        <p:txBody>
          <a:bodyPr/>
          <a:lstStyle/>
          <a:p>
            <a:r>
              <a:rPr lang="en-US" sz="2000" dirty="0">
                <a:latin typeface="Arial" charset="0"/>
              </a:rPr>
              <a:t>Surgical Education Week</a:t>
            </a:r>
          </a:p>
          <a:p>
            <a:r>
              <a:rPr lang="en-US" sz="2000" dirty="0">
                <a:latin typeface="Arial" charset="0"/>
              </a:rPr>
              <a:t>30 April 2018</a:t>
            </a:r>
          </a:p>
          <a:p>
            <a:endParaRPr lang="en-US" sz="2000" dirty="0">
              <a:latin typeface="Arial" charset="0"/>
            </a:endParaRPr>
          </a:p>
        </p:txBody>
      </p:sp>
      <p:grpSp>
        <p:nvGrpSpPr>
          <p:cNvPr id="16387" name="Group 1"/>
          <p:cNvGrpSpPr>
            <a:grpSpLocks/>
          </p:cNvGrpSpPr>
          <p:nvPr/>
        </p:nvGrpSpPr>
        <p:grpSpPr bwMode="auto">
          <a:xfrm>
            <a:off x="0" y="0"/>
            <a:ext cx="2438400" cy="6858000"/>
            <a:chOff x="0" y="0"/>
            <a:chExt cx="2438400" cy="6858000"/>
          </a:xfrm>
        </p:grpSpPr>
        <p:grpSp>
          <p:nvGrpSpPr>
            <p:cNvPr id="16388" name="Group 14"/>
            <p:cNvGrpSpPr>
              <a:grpSpLocks/>
            </p:cNvGrpSpPr>
            <p:nvPr/>
          </p:nvGrpSpPr>
          <p:grpSpPr bwMode="auto">
            <a:xfrm>
              <a:off x="0" y="0"/>
              <a:ext cx="2438400" cy="6858000"/>
              <a:chOff x="0" y="0"/>
              <a:chExt cx="1536" cy="4320"/>
            </a:xfrm>
          </p:grpSpPr>
          <p:sp>
            <p:nvSpPr>
              <p:cNvPr id="16390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6" cy="432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1" name="Rectangle 11"/>
              <p:cNvSpPr>
                <a:spLocks noChangeArrowheads="1"/>
              </p:cNvSpPr>
              <p:nvPr/>
            </p:nvSpPr>
            <p:spPr bwMode="auto">
              <a:xfrm>
                <a:off x="192" y="2592"/>
                <a:ext cx="1152" cy="15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6392" name="Picture 13" descr="Emory Hospital Facad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530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389" name="Picture 21" descr="medicine_logo2_blues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191000"/>
              <a:ext cx="1525588" cy="2266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0817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12FDDE-5AB0-EB46-9734-23900D35C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/>
              <a:t>Landing Page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CFFB594-F0C9-E34F-81BE-2B1EC457B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219200"/>
            <a:ext cx="8229600" cy="450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20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F61CE-BD2D-9442-BB90-CF48D739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/>
              <a:t>Curriculum Builder Page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F15CB5-3AA3-C441-B80C-5DF6726B9B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19200"/>
            <a:ext cx="8229600" cy="450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9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DBFA4-63CC-4841-AC0D-ED7CCD53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dirty="0"/>
              <a:t>What do I need?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DA4157-DFFB-E149-A80D-0E2A9F85F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19200"/>
            <a:ext cx="8229600" cy="450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01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003F3-35D7-224A-BB48-3000A7135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/>
              <a:t>Course Completion and Grades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DC73ED-E1EA-9243-9CBD-78DCEAD00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19200"/>
            <a:ext cx="8229600" cy="450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18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4CFE1-BA16-2842-BB10-1365A39BE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Certificate Generation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4F25D1-3143-7444-9E7D-0E338542EC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219200"/>
            <a:ext cx="8229600" cy="450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36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ABCD9-5B71-894C-A74A-735C16398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/>
              <a:t>Letters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0D7DF3-11D4-5748-8E82-CD2B87E12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743" y="1219200"/>
            <a:ext cx="660251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37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9FEE1-F846-1D45-B6DB-5A87BACE9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/>
              <a:t>Certificate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CF7C2D-64CF-7441-9EE1-94B90B808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43000"/>
            <a:ext cx="5857128" cy="4525963"/>
          </a:xfrm>
        </p:spPr>
      </p:pic>
    </p:spTree>
    <p:extLst>
      <p:ext uri="{BB962C8B-B14F-4D97-AF65-F5344CB8AC3E}">
        <p14:creationId xmlns:p14="http://schemas.microsoft.com/office/powerpoint/2010/main" val="3814989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B8AF5-5267-9841-9A70-DDCFE8905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8108"/>
          </a:xfrm>
        </p:spPr>
        <p:txBody>
          <a:bodyPr/>
          <a:lstStyle/>
          <a:p>
            <a:r>
              <a:rPr lang="en-US" dirty="0"/>
              <a:t>What it includes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B551D-35B3-4447-88ED-1B1994F80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/>
              <a:t>30 goals</a:t>
            </a:r>
          </a:p>
          <a:p>
            <a:r>
              <a:rPr lang="en-US" dirty="0"/>
              <a:t>6 competencies</a:t>
            </a:r>
          </a:p>
          <a:p>
            <a:r>
              <a:rPr lang="en-US" dirty="0"/>
              <a:t>122 individual objectives</a:t>
            </a:r>
          </a:p>
          <a:p>
            <a:r>
              <a:rPr lang="en-US" dirty="0"/>
              <a:t>Hands-on and cognitive modules</a:t>
            </a:r>
          </a:p>
          <a:p>
            <a:r>
              <a:rPr lang="en-US" dirty="0"/>
              <a:t>Resources needed </a:t>
            </a:r>
          </a:p>
          <a:p>
            <a:r>
              <a:rPr lang="en-US" dirty="0"/>
              <a:t>Instructors guides and assessments</a:t>
            </a:r>
          </a:p>
        </p:txBody>
      </p:sp>
    </p:spTree>
    <p:extLst>
      <p:ext uri="{BB962C8B-B14F-4D97-AF65-F5344CB8AC3E}">
        <p14:creationId xmlns:p14="http://schemas.microsoft.com/office/powerpoint/2010/main" val="3461842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4121</TotalTime>
  <Words>67</Words>
  <Application>Microsoft Macintosh PowerPoint</Application>
  <PresentationFormat>On-screen Show (4:3)</PresentationFormat>
  <Paragraphs>21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“Stop trying to reinvent the wheel”  ACS 4th year Prep Curriculum Update </vt:lpstr>
      <vt:lpstr>Landing Page</vt:lpstr>
      <vt:lpstr>Curriculum Builder Page</vt:lpstr>
      <vt:lpstr>What do I need?</vt:lpstr>
      <vt:lpstr>Course Completion and Grades</vt:lpstr>
      <vt:lpstr>Certificate Generation</vt:lpstr>
      <vt:lpstr>Letters</vt:lpstr>
      <vt:lpstr>Certificate</vt:lpstr>
      <vt:lpstr>What it includes</vt:lpstr>
      <vt:lpstr>“Stop trying to reinvent the wheel”  ACS 4th year Prep Curriculum Update </vt:lpstr>
    </vt:vector>
  </TitlesOfParts>
  <Company>Emory University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Matlock, Joseph A.</dc:creator>
  <cp:lastModifiedBy>Microsoft Office User</cp:lastModifiedBy>
  <cp:revision>52</cp:revision>
  <dcterms:created xsi:type="dcterms:W3CDTF">2014-09-11T18:19:19Z</dcterms:created>
  <dcterms:modified xsi:type="dcterms:W3CDTF">2018-04-20T18:14:29Z</dcterms:modified>
</cp:coreProperties>
</file>