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10"/>
    <p:restoredTop sz="94707"/>
  </p:normalViewPr>
  <p:slideViewPr>
    <p:cSldViewPr snapToGrid="0" snapToObjects="1">
      <p:cViewPr varScale="1">
        <p:scale>
          <a:sx n="138" d="100"/>
          <a:sy n="138" d="100"/>
        </p:scale>
        <p:origin x="192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69C4E-739E-9746-9151-EBD45B16F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CA0CFD-34AC-214A-83ED-58E07E62D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BF778-D3D2-7D41-BDC4-E3C1381A4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2774-73DE-294A-A4F9-E093AA63BA2C}" type="datetimeFigureOut">
              <a:rPr lang="en-US" smtClean="0"/>
              <a:t>9/21/18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7EEEA-D287-8F4D-9D51-FFDA2AF94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FD2DA-2769-7641-BA4C-5119D5765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54B6-8308-7A43-9A89-4D22CFE7B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2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98005-D1A7-1A4A-8E08-B8AAD3D8A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DDC429-59AD-864D-95C6-D6D33B038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AE976-2454-CF40-8E28-8649A3B3F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2774-73DE-294A-A4F9-E093AA63BA2C}" type="datetimeFigureOut">
              <a:rPr lang="en-US" smtClean="0"/>
              <a:t>9/21/18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B1092-4198-D546-8F90-2331ADFE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499C9-43DD-124C-97D2-3685FA8B9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54B6-8308-7A43-9A89-4D22CFE7B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7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EFAF-51E8-084D-AB9E-A6BE12437C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56C04C-20F3-9D49-8C21-0F5BAA65A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CB31E-70C7-8340-9C22-4623F272F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2774-73DE-294A-A4F9-E093AA63BA2C}" type="datetimeFigureOut">
              <a:rPr lang="en-US" smtClean="0"/>
              <a:t>9/21/18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39E9D-9B35-9D4C-8320-34DDC1680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DF634-E771-1E46-8A58-58C7F81A7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54B6-8308-7A43-9A89-4D22CFE7B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6DABF-DC5E-1A43-A345-461562A97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D89FE-AEEC-394A-AC62-D3631C5A8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52815-5232-D340-8B96-62E499B02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2774-73DE-294A-A4F9-E093AA63BA2C}" type="datetimeFigureOut">
              <a:rPr lang="en-US" smtClean="0"/>
              <a:t>9/21/18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4E9D4-F8FD-5F49-9D9D-549B80240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FFED6-3302-8047-90AB-22743DE4C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54B6-8308-7A43-9A89-4D22CFE7B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7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5109C-AE87-CC4B-A857-48E6D8106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2B71D-5FCC-7C46-BA6A-B9A9FC214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E4F43-DA33-4F46-B61A-1468B9644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2774-73DE-294A-A4F9-E093AA63BA2C}" type="datetimeFigureOut">
              <a:rPr lang="en-US" smtClean="0"/>
              <a:t>9/21/18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C2404-98E0-714D-B74F-D43883FD3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8C191-A1B1-5E41-9531-59342D7F0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54B6-8308-7A43-9A89-4D22CFE7B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87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4FBBE-71D6-A640-8979-2C6E92942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0F101-CB59-8548-BB73-983292543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DD541-F982-C543-B7F0-426C7C46A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359BE7-749A-A743-8E35-79FC0E4B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2774-73DE-294A-A4F9-E093AA63BA2C}" type="datetimeFigureOut">
              <a:rPr lang="en-US" smtClean="0"/>
              <a:t>9/21/18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33D24C-9400-0A49-A43F-DB5BC033F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1AE353-3C22-0748-A417-6F611BFD1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54B6-8308-7A43-9A89-4D22CFE7B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0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6CB45-E697-C846-B9D2-8EDA407CF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09C99-3810-A54A-8627-C7B877223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8F985-A900-8847-BE04-36AE09F8C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AA8CC4-091C-A042-A8EF-2CDC74ABB0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FF5DC8-74A8-E94E-B536-2DC0165BF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00CA9-E513-6C4A-A11E-EFA14586B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2774-73DE-294A-A4F9-E093AA63BA2C}" type="datetimeFigureOut">
              <a:rPr lang="en-US" smtClean="0"/>
              <a:t>9/21/18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7925B6-9759-4049-A8EA-675C9B3A4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58E3FE-496D-264A-86A4-52F4B2A41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54B6-8308-7A43-9A89-4D22CFE7B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6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D6DEA-4005-8549-830E-11D492216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2EAE8A-C805-8A4C-A49C-85E168B08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2774-73DE-294A-A4F9-E093AA63BA2C}" type="datetimeFigureOut">
              <a:rPr lang="en-US" smtClean="0"/>
              <a:t>9/21/18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B727F6-6891-2945-9888-2B7AC808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CCECDE-E3FB-784A-91E4-676F3EB8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54B6-8308-7A43-9A89-4D22CFE7B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6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8D56C9-6575-3344-9E02-F584E986A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2774-73DE-294A-A4F9-E093AA63BA2C}" type="datetimeFigureOut">
              <a:rPr lang="en-US" smtClean="0"/>
              <a:t>9/21/18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C53C66-EB9A-F24E-AD76-361208601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66E85-4A79-6C49-B6C7-55C478A7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54B6-8308-7A43-9A89-4D22CFE7B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2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4C045-AB45-694A-8B3B-FE8F5749E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61D7E-EE93-0649-AABB-BFF00ACE1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1D353-A41F-0741-A99E-86B1FEB5B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464B6-D65B-0040-9F24-89ED4CA92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2774-73DE-294A-A4F9-E093AA63BA2C}" type="datetimeFigureOut">
              <a:rPr lang="en-US" smtClean="0"/>
              <a:t>9/21/18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12E30-35CC-1C4D-B17C-D110D713D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06B44-8B2F-0E48-94CE-F300F740D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54B6-8308-7A43-9A89-4D22CFE7B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5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891C5-8BE6-B045-B272-6E5532898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FDB65B-5078-324E-B946-92128C5790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66B8C-9023-A443-BFBE-E7AEA0DD8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19D01-CE95-8A42-B79A-528F58F65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2774-73DE-294A-A4F9-E093AA63BA2C}" type="datetimeFigureOut">
              <a:rPr lang="en-US" smtClean="0"/>
              <a:t>9/21/18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5A4F0B-C99E-534C-AA07-A06AC8D4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6C8219-BE69-DE43-9C9C-9DCAAF6C6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54B6-8308-7A43-9A89-4D22CFE7B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1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FB9E1A-3F1B-964D-B666-EC42F3ED8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E364F-7221-764C-B66A-E79AA01B9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5386D-7005-1040-ACA4-C1FE5B3427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52774-73DE-294A-A4F9-E093AA63BA2C}" type="datetimeFigureOut">
              <a:rPr lang="en-US" smtClean="0"/>
              <a:t>9/21/18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62828-DE93-644D-8A2B-93AFF42B6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DBE29-4EB0-114E-BD42-855FD6E94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E54B6-8308-7A43-9A89-4D22CFE7B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1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B759-2812-C146-A4C5-38EDB8324A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0BCC4-3316-B549-89C6-69F183A972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8A8626-8C72-3B40-8022-6CC5C6306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79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Jacoby</dc:creator>
  <cp:lastModifiedBy>Lindsay Jacoby</cp:lastModifiedBy>
  <cp:revision>2</cp:revision>
  <dcterms:created xsi:type="dcterms:W3CDTF">2018-07-11T16:12:33Z</dcterms:created>
  <dcterms:modified xsi:type="dcterms:W3CDTF">2018-09-21T19:38:08Z</dcterms:modified>
</cp:coreProperties>
</file>