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61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467"/>
    <p:restoredTop sz="96208"/>
  </p:normalViewPr>
  <p:slideViewPr>
    <p:cSldViewPr snapToGrid="0" snapToObjects="1">
      <p:cViewPr varScale="1">
        <p:scale>
          <a:sx n="55" d="100"/>
          <a:sy n="55" d="100"/>
        </p:scale>
        <p:origin x="84" y="13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A8502AF1-7D67-D44A-977A-6D7DA18546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3379C-323E-1D42-BEB8-5177BD18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19544-4937-6347-863E-D8C11028F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AF4E-FE5A-B04D-96C2-35E2ED4F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86C76-A019-C64F-B7B5-6BA4EC17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D568-2A28-9F40-A92E-CF85F662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48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98BA5CA-7958-6E49-A51D-21D8300E55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80C76-F615-6144-98BA-53CF1B5E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666F5-BB25-C445-BD3D-E89D42D7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AE47-5F3B-F141-B1D3-991D75C3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737C6-F9EC-8F4B-A278-F453F089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2CC9-FA64-7F48-879E-9EC5360B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60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88D1C9-130F-484E-8308-1F6FED27BA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5055E-4E76-F04B-8C0F-4B4265C37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E94A4-2346-3440-A46A-91EDD0C6F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C418-E455-1B4A-B2DE-34EBD8F8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DDD31-E161-B347-AF4B-F9C5C7A4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A4105-F9FD-5448-BDE3-36728061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5947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420AA56-7CEC-4C41-90AF-3A038BF203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03379C-323E-1D42-BEB8-5177BD18C1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CA19544-4937-6347-863E-D8C11028F2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BFAF4E-FE5A-B04D-96C2-35E2ED4F5F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86C76-A019-C64F-B7B5-6BA4EC17F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7D568-2A28-9F40-A92E-CF85F662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355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60A2DC5-20DD-D941-9510-DB22AA054A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44FB7-6A01-9448-8DD7-ACCE2D8E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53B2-52FB-974A-8F82-70E52E68A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A1F4-C396-FF40-8E9D-64803BDB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520E-A724-7A49-9115-4FB48413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35B77-5D84-C641-A7CF-B6B02B7E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834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6E47FD4-B5A1-404E-8DC1-BAD82AAD4A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E9494-2C14-DC4E-867C-4B8B667F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62D3-2691-814D-99F1-58A18B580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A01F-BE1C-3041-B621-16D659FE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E2168-8CAA-FD43-A508-82D8205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6032E-0B71-A64B-B1B4-B3D8CE15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482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C9A7BA-86AD-9A42-B555-5FDEF8900B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844FD-0DBD-6346-9E4B-C13741C3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8CE7D-631C-E24F-BD5A-340F16E22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76FA9-0CE5-554B-B5BA-B7D8BCCB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7F0D1-850F-3144-8E0D-A61AB31D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46498-0518-7D49-81EB-0474045F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949B-3E7D-6B4C-AE1E-FF7188B8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89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515F14D-C414-004A-A09C-9629D4DA1F1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E609CA-35B7-EC4B-B741-D4BC7A5A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89B77-8C23-5744-BB53-C97F3AA9C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7F714-69E7-5F47-81B4-5923B48F6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B18CA-7D36-6244-B2E1-F67C76800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B18CE-CD0E-B141-B72E-B24EEF447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55DEB-AF43-F942-B37B-C69464D7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45366-5C86-244C-B472-401DAE06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8DA29-63DB-D748-9C1A-BC8438BF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530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20A65EA-01F1-E544-8118-C429D04E5E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91052-94CA-D545-BDDD-BEF82B6F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E98A8-8BE2-684A-8C75-FD4AF6B7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ADC43-44E6-0942-9E92-8C920068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63A8-9C66-3940-BBF4-3AF60F9D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193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AD6104D-684B-8B49-9424-8E7710134B7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6ABD3-E7EA-004D-B794-EC6DADF9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957CD-CD7E-2D4A-A6F8-A0AAF451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5E3A0-E77F-7E44-A6EB-3D45B5E5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82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F3446BB-05E5-5F42-9FAE-DD95CCC757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2ACA7-A85F-2449-98F9-D804A0C7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81DE-6ECD-D34E-86F3-DF3EC4D8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46405-CC2A-BB4F-B312-885AC78B1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A20E-318C-E44E-B2C1-C2429370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C61DB-765B-E547-AE2C-A4C63DC0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0C015-E8D6-104D-BF15-B8647EA7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A30A1E2-D2A6-DE45-B0A4-D0FA16FFAC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BB44FB7-6A01-9448-8DD7-ACCE2D8E0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A53B2-52FB-974A-8F82-70E52E68A3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EA1F4-C396-FF40-8E9D-64803BDB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2520E-A724-7A49-9115-4FB484132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835B77-5D84-C641-A7CF-B6B02B7E4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070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6D38271-43B2-9446-A178-B63A7F6F4E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4F9C8-9596-1347-A386-80839E9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01397-03D4-1748-BBAC-36E51C0B0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F22F4-57FF-574F-BB9E-69D805B5C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00A1D-50A4-6748-9C50-D648DCEA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9C72D-4F61-4449-A55C-C90317AB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F6A59-F6D2-3C46-BDDD-C7A70B35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88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FB26D0FC-3D69-3E40-845E-5F7A18114E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580C76-F615-6144-98BA-53CF1B5E1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B666F5-BB25-C445-BD3D-E89D42D7C6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C4AE47-5F3B-F141-B1D3-991D75C31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737C6-F9EC-8F4B-A278-F453F0894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2C2CC9-FA64-7F48-879E-9EC5360B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738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003972FE-80A3-F84F-BCD7-66E73E2482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:a16="http://schemas.microsoft.com/office/drawing/2014/main" id="{E175055E-4E76-F04B-8C0F-4B4265C37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4E94A4-2346-3440-A46A-91EDD0C6F2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1C418-E455-1B4A-B2DE-34EBD8F88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9DDD31-E161-B347-AF4B-F9C5C7A4E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A4105-F9FD-5448-BDE3-367280610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04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801FF92-BD19-B64D-9B8B-A86A3B9D8A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14E9494-2C14-DC4E-867C-4B8B667F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262D3-2691-814D-99F1-58A18B5800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5A01F-BE1C-3041-B621-16D659FEC5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E2168-8CAA-FD43-A508-82D82059AB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86032E-0B71-A64B-B1B4-B3D8CE155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51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6F25E60-8DEB-FA48-92E7-AD66A809AE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8844FD-0DBD-6346-9E4B-C13741C36D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28CE7D-631C-E24F-BD5A-340F16E22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76FA9-0CE5-554B-B5BA-B7D8BCCB02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37F0D1-850F-3144-8E0D-A61AB31DF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C46498-0518-7D49-81EB-0474045F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B949B-3E7D-6B4C-AE1E-FF7188B84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87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DE96970-EF96-1E4B-A62D-41947FDFEF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E609CA-35B7-EC4B-B741-D4BC7A5A9C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89B77-8C23-5744-BB53-C97F3AA9CE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D7F714-69E7-5F47-81B4-5923B48F6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AB18CA-7D36-6244-B2E1-F67C76800C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B18CE-CD0E-B141-B72E-B24EEF447A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555DEB-AF43-F942-B37B-C69464D70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145366-5C86-244C-B472-401DAE06D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8DA29-63DB-D748-9C1A-BC8438BF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98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B136F4B9-5F7B-7342-8121-828654AE34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EE91052-94CA-D545-BDDD-BEF82B6FD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5E98A8-8BE2-684A-8C75-FD4AF6B7B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AADC43-44E6-0942-9E92-8C9200688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863A8-9C66-3940-BBF4-3AF60F9D8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56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0BC5A4F5-97A2-2046-8733-D519AD12D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66ABD3-E7EA-004D-B794-EC6DADF98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0957CD-CD7E-2D4A-A6F8-A0AAF4512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5E3A0-E77F-7E44-A6EB-3D45B5E54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48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4C5B568-E41D-0242-9AE7-CD657153B6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32ACA7-A85F-2449-98F9-D804A0C7B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9081DE-6ECD-D34E-86F3-DF3EC4D8A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46405-CC2A-BB4F-B312-885AC78B1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3DA20E-318C-E44E-B2C1-C2429370D8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7C61DB-765B-E547-AE2C-A4C63DC0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0C015-E8D6-104D-BF15-B8647EA7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04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CC1C7DE-7A42-6A48-B4F8-863DFA10D8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34F9C8-9596-1347-A386-80839E96B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F101397-03D4-1748-BBAC-36E51C0B0F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AF22F4-57FF-574F-BB9E-69D805B5C6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700A1D-50A4-6748-9C50-D648DCEA8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29C72D-4F61-4449-A55C-C90317ABA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2F6A59-F6D2-3C46-BDDD-C7A70B35F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7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E3122-9E2E-2F44-BD30-A5E66F50A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DDEFA-A3D6-EF49-8BAF-143C541F9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33413-BDDD-1146-94F9-F34F7EF32D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ADBCE-A92A-8543-8928-EF022655EF42}" type="datetimeFigureOut">
              <a:rPr lang="en-US" smtClean="0"/>
              <a:t>2/17/2021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274A2-8392-8C4A-A9F9-B3EB78BD03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94B76-CD2F-0D40-9553-29D37F8AB1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8980A0-8508-E14E-B330-728B0DFB72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9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B87310-6E80-1848-9B0B-3782C8B473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0F18EB-C938-F542-84DA-F2427D7C185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38EA0-EF6F-E54F-8A0D-FE438F26AD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A450-58E1-4A4E-9CFD-DA65663F9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Nothing To Disclose</a:t>
            </a:r>
          </a:p>
          <a:p>
            <a:pPr marL="0" indent="0" algn="ctr">
              <a:buNone/>
            </a:pPr>
            <a:r>
              <a:rPr lang="en-US" dirty="0"/>
              <a:t>or</a:t>
            </a:r>
          </a:p>
          <a:p>
            <a:pPr algn="ctr"/>
            <a:r>
              <a:rPr lang="en-US" dirty="0"/>
              <a:t>List Disclosures</a:t>
            </a:r>
          </a:p>
        </p:txBody>
      </p:sp>
    </p:spTree>
    <p:extLst>
      <p:ext uri="{BB962C8B-B14F-4D97-AF65-F5344CB8AC3E}">
        <p14:creationId xmlns:p14="http://schemas.microsoft.com/office/powerpoint/2010/main" val="20721894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DD30F-A19E-4B69-A966-2491C8D36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F748B1-E45B-4A73-93C0-4E6CACE3C0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</Words>
  <Application>Microsoft Office PowerPoint</Application>
  <PresentationFormat>Widescreen</PresentationFormat>
  <Paragraphs>4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Disclosures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Lindsay Jacoby</dc:creator>
  <cp:lastModifiedBy>Miranda Chinichian</cp:lastModifiedBy>
  <cp:revision>6</cp:revision>
  <dcterms:created xsi:type="dcterms:W3CDTF">2021-01-20T17:37:16Z</dcterms:created>
  <dcterms:modified xsi:type="dcterms:W3CDTF">2021-02-17T17:35:16Z</dcterms:modified>
</cp:coreProperties>
</file>