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51" d="100"/>
          <a:sy n="51" d="100"/>
        </p:scale>
        <p:origin x="6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32153-D9A5-732D-45FC-1AF2FFFCD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7E4A6-A161-2A5C-BA32-0C461DFD0F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6BBDD-8D3C-38BB-E903-B7FFD4452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53BB-FBBC-2345-9EA7-EB4B9E8C4B5E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F1931-6B82-C37F-5FDA-2D2761AF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F4266-9D9C-68EB-C756-06BEB13B1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76DE-C487-2D49-BE04-95CE700ED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22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085AF-32B5-EF1A-CF5A-CED54360A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9AA1FD-277E-B070-16B2-73D98D06D8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2FEA3F-F8FD-3D97-3C51-4B70D442F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2F40AB-57B3-E9C5-D793-69704B7D5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53BB-FBBC-2345-9EA7-EB4B9E8C4B5E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2DB37-7DCD-63E9-8FF2-AB8EB1D52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C6B3A-8D9D-3155-ABD2-8C1FC4EF5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76DE-C487-2D49-BE04-95CE700ED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6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1D98D-7E23-2B1A-CAF6-FB572ED8F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3C2780-CEB4-1B67-9441-F0E3FC1E5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1697D-D664-007F-7977-81AB7B7A7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53BB-FBBC-2345-9EA7-EB4B9E8C4B5E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5DF99-81D6-2289-CEA5-564EAC223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7F8E7-50B5-B28C-8E85-B2094222C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76DE-C487-2D49-BE04-95CE700ED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32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B95835-DE5D-B62C-0074-A49333CCFE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E4662-403A-D457-CB42-CF233CBEB2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97A58-37B3-135A-95B0-6CA7CE29C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53BB-FBBC-2345-9EA7-EB4B9E8C4B5E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FDB0B-8B26-023F-C8AC-1D6A47575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A384A-4E7A-5852-9EE7-5293A94FA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76DE-C487-2D49-BE04-95CE700ED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91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4174108A-C32D-46B5-5BA2-838C6C242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17FDB-3B3C-2DA4-9A34-E402DE131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6183"/>
            <a:ext cx="10515600" cy="37271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E8D84-EF48-9BD6-6EE2-C3EAAF262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53BB-FBBC-2345-9EA7-EB4B9E8C4B5E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A2A78-FC63-699B-50BD-78D104C51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6ACEF-C962-959C-63AF-617D6AC09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76DE-C487-2D49-BE04-95CE700ED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1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2FB75-CB59-A70D-0BB1-DB11D1DE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17FDB-3B3C-2DA4-9A34-E402DE131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875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E8D84-EF48-9BD6-6EE2-C3EAAF262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53BB-FBBC-2345-9EA7-EB4B9E8C4B5E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A2A78-FC63-699B-50BD-78D104C51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6ACEF-C962-959C-63AF-617D6AC09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76DE-C487-2D49-BE04-95CE700ED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35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05D7A-72A8-CCFD-8A57-8D25AC274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56DE1-1E51-E16A-BF7B-DE00DF9B2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D69E2-9F23-985E-C51B-84D177025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53BB-FBBC-2345-9EA7-EB4B9E8C4B5E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B5C0F-A357-BB59-3391-FE6086743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5290E-7C35-16AF-C4E1-293E2FA9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76DE-C487-2D49-BE04-95CE700ED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7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21CF2-0534-D8F3-4C5F-D241A1052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27168-6BA8-E157-8C2A-45997257D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4ADD8-A571-66A7-0339-74A767BEC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473280-8063-F239-2E46-579753C0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53BB-FBBC-2345-9EA7-EB4B9E8C4B5E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7411D7-F4C6-776E-F82E-6D34481A0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1B954-C242-3956-6927-5BFE8F5D5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76DE-C487-2D49-BE04-95CE700ED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02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0038D-5B90-5D3B-2F39-7DD857075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5C30D-74AC-2AD6-CA4E-0A40E67C3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B8AB68-71EA-8E7F-74D4-CE8514A35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467C47-D033-5C16-A901-3E71FDE11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59AB0E-F0F3-F806-3093-4C333FF590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45BD1F-147C-F0F9-C8A8-3344774E5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53BB-FBBC-2345-9EA7-EB4B9E8C4B5E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7CD171-468B-05CF-59B5-B3319D31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C18FB4-3DC0-744F-AE9F-DE424B706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76DE-C487-2D49-BE04-95CE700ED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7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45217-7E46-75A3-9B15-C4FDE93F6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A54A89-6FB7-BE35-227B-F3908576D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53BB-FBBC-2345-9EA7-EB4B9E8C4B5E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9DFB5-C7E0-DB99-D84E-743DF6A8F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C80F2-37D6-04F7-F395-B5939D7A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76DE-C487-2D49-BE04-95CE700ED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80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E6E2D9-2857-A630-B118-5437C3B8E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53BB-FBBC-2345-9EA7-EB4B9E8C4B5E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C721A6-422F-C0CA-F11C-8A1B6DD93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624B4C-F1D5-A0B3-A954-DCA681E96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76DE-C487-2D49-BE04-95CE700ED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1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16DD3-B3C3-84C9-6E13-7B2C852E0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7DEBD-FD13-9250-1485-CF5EEC27C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EF0FF-96B5-05A8-0A93-BB9A63B83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D6A74B-B900-9D2A-FF4E-1C9732BBA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53BB-FBBC-2345-9EA7-EB4B9E8C4B5E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F3836A-90FD-BA81-F59C-D9D4C6778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E9EC0-A59D-875D-E327-7CCD855E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76DE-C487-2D49-BE04-95CE700ED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4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F7895F2-903E-5682-3C37-7028CC17F92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402442-4F0D-EEA8-BA56-B0896D42D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DECDD-7A61-7FAD-B076-E6B5D587C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01B7C-7AD8-4F90-A5FB-D64F8554BB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653BB-FBBC-2345-9EA7-EB4B9E8C4B5E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C4B05-7965-329E-D0B9-52E7AE4FF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4B9BA-B176-A2A5-8B5F-3FC2D61AF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E76DE-C487-2D49-BE04-95CE700ED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2C4440-1C48-1AD9-5165-2CE1204C1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2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84D8D2-074B-DE1A-92FF-14501FB5C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DD9807-C7EC-4FA9-3C6B-377F540EB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sz="2800" b="1" dirty="0">
                <a:latin typeface="+mn-lt"/>
              </a:rPr>
              <a:t>Your Name</a:t>
            </a:r>
          </a:p>
          <a:p>
            <a:pPr lvl="1">
              <a:spcBef>
                <a:spcPct val="50000"/>
              </a:spcBef>
              <a:defRPr/>
            </a:pPr>
            <a:r>
              <a:rPr lang="en-US" b="1" dirty="0">
                <a:latin typeface="+mn-lt"/>
              </a:rPr>
              <a:t>Nothing To Disclose</a:t>
            </a: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sz="2800" b="1" dirty="0">
                <a:latin typeface="+mn-lt"/>
              </a:rPr>
              <a:t>Or</a:t>
            </a:r>
          </a:p>
          <a:p>
            <a:pPr lvl="1">
              <a:spcBef>
                <a:spcPct val="50000"/>
              </a:spcBef>
              <a:defRPr/>
            </a:pPr>
            <a:r>
              <a:rPr lang="en-US" b="1" dirty="0">
                <a:latin typeface="+mn-lt"/>
              </a:rPr>
              <a:t>Name of Company,</a:t>
            </a:r>
          </a:p>
          <a:p>
            <a:pPr lvl="1">
              <a:spcBef>
                <a:spcPct val="50000"/>
              </a:spcBef>
              <a:defRPr/>
            </a:pPr>
            <a:r>
              <a:rPr lang="en-US" b="1" dirty="0">
                <a:latin typeface="+mn-lt"/>
              </a:rPr>
              <a:t>What Was Received,</a:t>
            </a:r>
          </a:p>
          <a:p>
            <a:pPr lvl="1">
              <a:spcBef>
                <a:spcPct val="50000"/>
              </a:spcBef>
              <a:defRPr/>
            </a:pPr>
            <a:r>
              <a:rPr lang="en-US" b="1" dirty="0">
                <a:latin typeface="+mn-lt"/>
              </a:rPr>
              <a:t>For What Role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79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 2013 - 2022</vt:lpstr>
      <vt:lpstr>PowerPoint Presentation</vt:lpstr>
      <vt:lpstr>Disclosure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Jacoby</dc:creator>
  <cp:lastModifiedBy>Loryn Dager</cp:lastModifiedBy>
  <cp:revision>2</cp:revision>
  <dcterms:created xsi:type="dcterms:W3CDTF">2022-12-16T00:14:41Z</dcterms:created>
  <dcterms:modified xsi:type="dcterms:W3CDTF">2022-12-16T22:57:07Z</dcterms:modified>
</cp:coreProperties>
</file>