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/>
    <p:restoredTop sz="96327"/>
  </p:normalViewPr>
  <p:slideViewPr>
    <p:cSldViewPr snapToGrid="0">
      <p:cViewPr varScale="1">
        <p:scale>
          <a:sx n="55" d="100"/>
          <a:sy n="55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orange and white text&#10;&#10;Description automatically generated">
            <a:extLst>
              <a:ext uri="{FF2B5EF4-FFF2-40B4-BE49-F238E27FC236}">
                <a16:creationId xmlns:a16="http://schemas.microsoft.com/office/drawing/2014/main" id="{3B51ADC2-3C34-8382-DF73-662F9F40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876" y="-49876"/>
            <a:ext cx="12280667" cy="6907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70E18-DBB2-EE05-7007-B2F571DE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A392-E28C-9941-B412-62818808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5AC7-715E-56E5-C7C1-BDA00911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E08C-383C-5B4E-AC7A-9DFA9978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EFD35-FD3E-B658-2AF9-5DE970B5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32DE-C45A-51C7-70F3-339C1434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CF7A1-CBBE-77FC-3AAC-ED37F9F19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52FD-89AE-62A8-E5B7-BA3AACDFF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7D689-91D3-73B9-474B-84D16743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6B798-8463-D6D9-073C-D2995A09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14756-B10C-CB61-2776-30E07C40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76AC-F301-56A4-4A45-0A2E1A9C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E5F50-B346-DAB7-B58D-0907A216E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2092-0E72-C410-A04C-6EFD7787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DB7B9-CAC6-DC56-6791-DB0D4CA8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02C2-605B-A868-E675-15963D74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4AFEA-AC3E-F630-6AA4-9162535BB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F474A-47B4-7D95-572D-8CB0B42E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D883-9A15-36FF-C646-816BC7B8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C841-6FB4-32F4-5230-1E79A6EE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1CEF-27D3-9DCE-F1DC-EACC75B1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0E18-DBB2-EE05-7007-B2F571DE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A392-E28C-9941-B412-62818808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5AC7-715E-56E5-C7C1-BDA00911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E08C-383C-5B4E-AC7A-9DFA9978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EFD35-FD3E-B658-2AF9-5DE970B5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AF29-AAE6-ED10-E01C-300988B7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015B-5F2A-1C93-4C5F-0F90FBA9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0365-34E0-807A-A6B0-B052E468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81DD7-19CD-886A-557B-1B063517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8523-1A3A-17F0-067E-602A85C2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8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42A3-A048-3D36-EB49-3F81EFF5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4D235-3BA5-9AB2-E3FB-5FC4C719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417FD-0376-F3A9-9DA1-4191E0D1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28B5-4216-4407-4BE4-8CBF2DE5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5617-111E-595B-08A4-91F69B57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BCA2-E121-2E39-54B3-560145DD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ADF8F-1105-C0B3-4A54-B0EE2BD25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856A4-B4BA-84F2-745B-7FD816D0D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C3231-EB09-1DC2-70DA-21EC2107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4E38-C8DC-C69B-6942-3966670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4BC09-DFF6-F446-90CF-9FC27849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0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44B7-1F07-BFA2-487E-F2A39A29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A1363-B94F-4806-B7C5-8EDDAC358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0097A-5406-DE02-2908-706E64983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AF534-4957-AD57-388C-5ACF584D7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C9BD4-EE2A-9052-FE64-18EDF021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2B4E9-C586-77B8-5473-09A7C48C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22665-EEED-DC48-5471-FC301506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F2E3C-ACA6-A54F-203F-CBFE4BDF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0F86-D349-CD0B-8DAD-8AAE87C2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98DAD-71F2-CF87-0479-0A752219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45AA7-ACC9-D664-0170-C2CF54B1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F3D74-81B8-58B1-1B7A-EC11EB7A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87FF3-A6B0-8E50-D533-4DB0FFC0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50A97-2113-98C6-24C6-2BFFFE8A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0EA9B-8123-8232-3883-7663DB9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582C-4EB0-71B9-824D-7761C05B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EEB3-4325-D14B-A7D5-ABEC0053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F0CE6-65EA-42E1-492D-67E198BDC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61341-399B-A65D-2A9B-581863DA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D5617-359E-AA11-9986-7231772D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88846-E6DC-A014-E795-3F929889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orange and white icons&#10;&#10;Description automatically generated with medium confidence">
            <a:extLst>
              <a:ext uri="{FF2B5EF4-FFF2-40B4-BE49-F238E27FC236}">
                <a16:creationId xmlns:a16="http://schemas.microsoft.com/office/drawing/2014/main" id="{1265DEDE-1FE0-FF86-BEEF-E15C7072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9453" y="-27710"/>
            <a:ext cx="12241262" cy="688571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D4C37-ECCF-B7CC-875B-5904501F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303A-DAD7-2AF9-FDC9-B91EB9610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F491D-EF2F-195A-743B-60F6E31BF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2683-54A3-784A-AA32-D6ED322C6B0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FC23F-E4B8-29D8-A80B-72CAAD67F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827C1-E514-D92C-E19D-7C41852CE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1E86-2B0A-50D6-0420-EF69B6E8C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A02D7-7F68-A914-E37A-AB6D201B3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26E6-093D-D184-5618-7C94D821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D1FD9-9CF5-7105-BB61-4BE95263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800" dirty="0">
                <a:latin typeface="+mn-lt"/>
              </a:rPr>
              <a:t>Your Name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800" dirty="0">
                <a:latin typeface="+mn-lt"/>
              </a:rPr>
              <a:t>Please list:</a:t>
            </a:r>
          </a:p>
          <a:p>
            <a:pPr lvl="1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Nothing To Disclose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800" dirty="0">
                <a:latin typeface="+mn-lt"/>
              </a:rPr>
              <a:t>Or</a:t>
            </a:r>
          </a:p>
          <a:p>
            <a:pPr lvl="1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Name of Company,</a:t>
            </a:r>
          </a:p>
          <a:p>
            <a:pPr lvl="1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What Was Received,</a:t>
            </a:r>
          </a:p>
          <a:p>
            <a:pPr lvl="1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For What Role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0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Disclosure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Loryn Dager</cp:lastModifiedBy>
  <cp:revision>6</cp:revision>
  <dcterms:created xsi:type="dcterms:W3CDTF">2023-10-20T16:46:46Z</dcterms:created>
  <dcterms:modified xsi:type="dcterms:W3CDTF">2023-12-11T17:24:08Z</dcterms:modified>
</cp:coreProperties>
</file>