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79A"/>
    <a:srgbClr val="07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5"/>
    <p:restoredTop sz="96327"/>
  </p:normalViewPr>
  <p:slideViewPr>
    <p:cSldViewPr snapToGrid="0">
      <p:cViewPr varScale="1">
        <p:scale>
          <a:sx n="50" d="100"/>
          <a:sy n="50" d="100"/>
        </p:scale>
        <p:origin x="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1ADC2-3C34-8382-DF73-662F9F40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5" y="-49876"/>
            <a:ext cx="12280664" cy="6907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0923"/>
            <a:ext cx="9144000" cy="22253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754"/>
            <a:ext cx="9144000" cy="13891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7FF3-A6B0-8E50-D533-4DB0FFC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0A97-2113-98C6-24C6-2BFFFE8A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0EA9B-8123-8232-3883-7663DB9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582C-4EB0-71B9-824D-7761C05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EEB3-4325-D14B-A7D5-ABEC0053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F0CE6-65EA-42E1-492D-67E198BD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1341-399B-A65D-2A9B-581863D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D5617-359E-AA11-9986-7231772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88846-E6DC-A014-E795-3F929889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2DE-C45A-51C7-70F3-339C1434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CF7A1-CBBE-77FC-3AAC-ED37F9F1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52FD-89AE-62A8-E5B7-BA3AACDF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7D689-91D3-73B9-474B-84D1674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B798-8463-D6D9-073C-D2995A09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4756-B10C-CB61-2776-30E07C40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76AC-F301-56A4-4A45-0A2E1A9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E5F50-B346-DAB7-B58D-0907A216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092-0E72-C410-A04C-6EFD7787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B7B9-CAC6-DC56-6791-DB0D4CA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02C2-605B-A868-E675-15963D74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4AFEA-AC3E-F630-6AA4-9162535BB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474A-47B4-7D95-572D-8CB0B42E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D883-9A15-36FF-C646-816BC7B8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C841-6FB4-32F4-5230-1E79A6EE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CEF-27D3-9DCE-F1DC-EACC75B1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1ADC2-3C34-8382-DF73-662F9F40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5" y="-49876"/>
            <a:ext cx="12280663" cy="69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32879A"/>
                </a:solidFill>
                <a:latin typeface="+mn-lt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8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42A3-A048-3D36-EB49-3F81EFF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D235-3BA5-9AB2-E3FB-5FC4C71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17FD-0376-F3A9-9DA1-4191E0D1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28B5-4216-4407-4BE4-8CBF2DE5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5617-111E-595B-08A4-91F69B5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BCA2-E121-2E39-54B3-560145D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DF8F-1105-C0B3-4A54-B0EE2BD2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56A4-B4BA-84F2-745B-7FD816D0D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231-EB09-1DC2-70DA-21EC2107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4E38-C8DC-C69B-6942-3966670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4BC09-DFF6-F446-90CF-9FC27849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44B7-1F07-BFA2-487E-F2A39A29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A1363-B94F-4806-B7C5-8EDDAC35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097A-5406-DE02-2908-706E64983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F534-4957-AD57-388C-5ACF584D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C9BD4-EE2A-9052-FE64-18EDF021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B4E9-C586-77B8-5473-09A7C48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22665-EEED-DC48-5471-FC301506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2E3C-ACA6-A54F-203F-CBFE4BDF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0F86-D349-CD0B-8DAD-8AAE87C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8DAD-71F2-CF87-0479-0A752219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45AA7-ACC9-D664-0170-C2CF54B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3D74-81B8-58B1-1B7A-EC11EB7A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5DEDE-1FE0-FF86-BEEF-E15C7072C51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-29452" y="-27710"/>
            <a:ext cx="12241260" cy="688570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D4C37-ECCF-B7CC-875B-5904501F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303A-DAD7-2AF9-FDC9-B91EB961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491D-EF2F-195A-743B-60F6E31B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2683-54A3-784A-AA32-D6ED322C6B0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C23F-E4B8-29D8-A80B-72CAAD67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27C1-E514-D92C-E19D-7C41852C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79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1E86-2B0A-50D6-0420-EF69B6E8C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A02D7-7F68-A914-E37A-AB6D201B3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6E6-093D-D184-5618-7C94D82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1FD9-9CF5-7105-BB61-4BE95263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F24-76C9-7E28-4F94-A39E055A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2624-CC4A-9CE7-5C52-500860ED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Loryn Dager</cp:lastModifiedBy>
  <cp:revision>16</cp:revision>
  <dcterms:created xsi:type="dcterms:W3CDTF">2023-10-20T16:46:46Z</dcterms:created>
  <dcterms:modified xsi:type="dcterms:W3CDTF">2025-12-23T18:12:45Z</dcterms:modified>
</cp:coreProperties>
</file>